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72" y="-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5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6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3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8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6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2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2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0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3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0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2F7A6-2C89-4D43-A997-7F307E87862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8211-3614-47A1-AFB6-E6F3485EE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18: Celebrate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1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 is complete!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Celebrate the success with the project team.</a:t>
            </a:r>
          </a:p>
          <a:p>
            <a:r>
              <a:rPr lang="en-US" dirty="0" smtClean="0"/>
              <a:t>Acknowledge, commiserate, start consolidating lessons learned!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838200"/>
            <a:ext cx="33337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stephenss.DOUGLAS\AppData\Local\Microsoft\Windows\Temporary Internet Files\Content.IE5\L7GQOT07\MC9003359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3309042" cy="348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stephenss.DOUGLAS\AppData\Local\Microsoft\Windows\Temporary Internet Files\Content.IE5\L7GQOT07\MC9003359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958" y="1600200"/>
            <a:ext cx="3309042" cy="348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PROJECT MANAGEMENT</vt:lpstr>
      <vt:lpstr>The project is complete!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Celebrate</dc:title>
  <dc:creator>Douglas College</dc:creator>
  <cp:lastModifiedBy>Douglas College</cp:lastModifiedBy>
  <cp:revision>4</cp:revision>
  <dcterms:created xsi:type="dcterms:W3CDTF">2014-06-11T22:05:03Z</dcterms:created>
  <dcterms:modified xsi:type="dcterms:W3CDTF">2014-06-24T16:25:54Z</dcterms:modified>
</cp:coreProperties>
</file>