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82" r:id="rId6"/>
    <p:sldId id="302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14/06/2014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14/06/2014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14/06/2014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14/06/2014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14/06/2014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14/06/2014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14/06/2014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14/06/2014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14/06/2014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14/06/2014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14/06/2014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14/06/2014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14/06/2014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 smtClean="0"/>
              <a:t>This work is licensed under a</a:t>
            </a:r>
          </a:p>
          <a:p>
            <a:r>
              <a:rPr lang="en-CA" sz="1050" dirty="0" smtClean="0">
                <a:hlinkClick r:id="rId13"/>
              </a:rPr>
              <a:t>Creative Commons Attribution 3.0 </a:t>
            </a:r>
            <a:r>
              <a:rPr lang="en-CA" sz="1050" dirty="0" err="1" smtClean="0">
                <a:hlinkClick r:id="rId13"/>
              </a:rPr>
              <a:t>Unported</a:t>
            </a:r>
            <a:r>
              <a:rPr lang="en-CA" sz="1050" dirty="0" smtClean="0">
                <a:hlinkClick r:id="rId13"/>
              </a:rPr>
              <a:t> License</a:t>
            </a:r>
            <a:r>
              <a:rPr lang="en-CA" sz="1050" dirty="0" smtClean="0"/>
              <a:t> (CC-BY).</a:t>
            </a:r>
            <a:endParaRPr lang="en-CA" sz="105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6870750" y="6304285"/>
            <a:ext cx="190789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 smtClean="0"/>
              <a:t>Project Management</a:t>
            </a:r>
          </a:p>
          <a:p>
            <a:pPr algn="r"/>
            <a:r>
              <a:rPr lang="en-CA" sz="1050" dirty="0" smtClean="0"/>
              <a:t>Chapter </a:t>
            </a:r>
            <a:r>
              <a:rPr lang="en-CA" sz="1050" dirty="0" smtClean="0"/>
              <a:t>17: Project Completion</a:t>
            </a:r>
            <a:endParaRPr lang="en-CA" sz="1050" dirty="0"/>
          </a:p>
        </p:txBody>
      </p:sp>
      <p:pic>
        <p:nvPicPr>
          <p:cNvPr id="1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Completion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Completion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Contract Closure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Lessons Learned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Final Reporting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Document Archival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Contract Closure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Ensure that all documentation is up-to-date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Requirements may have changed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Completion of testing should be noted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Provide formal notice that deliverables are satisfactory (or not)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Release the project team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Final Payments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Post-project evaluations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Completion of all sub-plans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Procurement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Evaluate Customer satisfaction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Document Archival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Charter documents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Scope statement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Original budget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Change documents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DPCI ratings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Manager’s summary—lessons learned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Final DPCI rating (see Budget Planning Chapter)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Completion Summary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All contracts are signed off and closed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Lessons Learned are documented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Final Reporting goes to management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documents are archived</a:t>
            </a:r>
          </a:p>
        </p:txBody>
      </p:sp>
    </p:spTree>
    <p:extLst>
      <p:ext uri="{BB962C8B-B14F-4D97-AF65-F5344CB8AC3E}">
        <p14:creationId xmlns:p14="http://schemas.microsoft.com/office/powerpoint/2010/main" val="367123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9445</TotalTime>
  <Words>111</Words>
  <Application>Microsoft Office PowerPoint</Application>
  <PresentationFormat>On-screen Show (4:3)</PresentationFormat>
  <Paragraphs>37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Project Completion</vt:lpstr>
      <vt:lpstr>Project Completion</vt:lpstr>
      <vt:lpstr>Contract Closure</vt:lpstr>
      <vt:lpstr>Completion of all sub-plans</vt:lpstr>
      <vt:lpstr>Document Archival</vt:lpstr>
      <vt:lpstr>Project Completion Summary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Brendan</cp:lastModifiedBy>
  <cp:revision>40</cp:revision>
  <dcterms:created xsi:type="dcterms:W3CDTF">2014-06-09T20:10:57Z</dcterms:created>
  <dcterms:modified xsi:type="dcterms:W3CDTF">2014-06-19T16:39:05Z</dcterms:modified>
</cp:coreProperties>
</file>