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61" r:id="rId7"/>
    <p:sldId id="298" r:id="rId8"/>
    <p:sldId id="259" r:id="rId9"/>
    <p:sldId id="300" r:id="rId10"/>
    <p:sldId id="263" r:id="rId11"/>
    <p:sldId id="299" r:id="rId12"/>
    <p:sldId id="270" r:id="rId13"/>
    <p:sldId id="266" r:id="rId14"/>
    <p:sldId id="267" r:id="rId15"/>
    <p:sldId id="272" r:id="rId16"/>
    <p:sldId id="274" r:id="rId17"/>
    <p:sldId id="268" r:id="rId18"/>
    <p:sldId id="302" r:id="rId19"/>
    <p:sldId id="304" r:id="rId20"/>
    <p:sldId id="278" r:id="rId21"/>
    <p:sldId id="303" r:id="rId22"/>
    <p:sldId id="279" r:id="rId23"/>
    <p:sldId id="306" r:id="rId24"/>
    <p:sldId id="287" r:id="rId25"/>
    <p:sldId id="307" r:id="rId26"/>
    <p:sldId id="296" r:id="rId27"/>
    <p:sldId id="295" r:id="rId28"/>
    <p:sldId id="308" r:id="rId29"/>
    <p:sldId id="265" r:id="rId30"/>
    <p:sldId id="297"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249" autoAdjust="0"/>
  </p:normalViewPr>
  <p:slideViewPr>
    <p:cSldViewPr snapToGrid="0">
      <p:cViewPr varScale="1">
        <p:scale>
          <a:sx n="64" d="100"/>
          <a:sy n="64" d="100"/>
        </p:scale>
        <p:origin x="74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ableStyles" Target="tableStyles.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rouse,Julie" userId="8738619b-c4ec-4c6e-bf7e-c79ecf51b25e" providerId="ADAL" clId="{BFAC4257-4617-43B0-99FE-02FFFB3DDFFB}"/>
    <pc:docChg chg="undo custSel addSld delSld modSld sldOrd">
      <pc:chgData name="Crouse,Julie" userId="8738619b-c4ec-4c6e-bf7e-c79ecf51b25e" providerId="ADAL" clId="{BFAC4257-4617-43B0-99FE-02FFFB3DDFFB}" dt="2022-05-13T17:05:17.583" v="1557" actId="1076"/>
      <pc:docMkLst>
        <pc:docMk/>
      </pc:docMkLst>
      <pc:sldChg chg="delSp modSp mod delDesignElem">
        <pc:chgData name="Crouse,Julie" userId="8738619b-c4ec-4c6e-bf7e-c79ecf51b25e" providerId="ADAL" clId="{BFAC4257-4617-43B0-99FE-02FFFB3DDFFB}" dt="2022-05-13T15:49:30.244" v="96"/>
        <pc:sldMkLst>
          <pc:docMk/>
          <pc:sldMk cId="2724775487" sldId="256"/>
        </pc:sldMkLst>
        <pc:spChg chg="mod">
          <ac:chgData name="Crouse,Julie" userId="8738619b-c4ec-4c6e-bf7e-c79ecf51b25e" providerId="ADAL" clId="{BFAC4257-4617-43B0-99FE-02FFFB3DDFFB}" dt="2022-05-13T15:48:43.177" v="25" actId="20577"/>
          <ac:spMkLst>
            <pc:docMk/>
            <pc:sldMk cId="2724775487" sldId="256"/>
            <ac:spMk id="2" creationId="{FE981388-EB84-B61E-0C7B-6D8266278049}"/>
          </ac:spMkLst>
        </pc:spChg>
        <pc:spChg chg="del">
          <ac:chgData name="Crouse,Julie" userId="8738619b-c4ec-4c6e-bf7e-c79ecf51b25e" providerId="ADAL" clId="{BFAC4257-4617-43B0-99FE-02FFFB3DDFFB}" dt="2022-05-13T15:49:30.244" v="96"/>
          <ac:spMkLst>
            <pc:docMk/>
            <pc:sldMk cId="2724775487" sldId="256"/>
            <ac:spMk id="52" creationId="{699F2931-70EC-414E-8957-39CC893D909E}"/>
          </ac:spMkLst>
        </pc:spChg>
        <pc:spChg chg="del">
          <ac:chgData name="Crouse,Julie" userId="8738619b-c4ec-4c6e-bf7e-c79ecf51b25e" providerId="ADAL" clId="{BFAC4257-4617-43B0-99FE-02FFFB3DDFFB}" dt="2022-05-13T15:49:30.244" v="96"/>
          <ac:spMkLst>
            <pc:docMk/>
            <pc:sldMk cId="2724775487" sldId="256"/>
            <ac:spMk id="54" creationId="{78FFBE11-4B3E-48D7-94D4-2EC8CC9FE827}"/>
          </ac:spMkLst>
        </pc:spChg>
        <pc:spChg chg="del">
          <ac:chgData name="Crouse,Julie" userId="8738619b-c4ec-4c6e-bf7e-c79ecf51b25e" providerId="ADAL" clId="{BFAC4257-4617-43B0-99FE-02FFFB3DDFFB}" dt="2022-05-13T15:49:30.244" v="96"/>
          <ac:spMkLst>
            <pc:docMk/>
            <pc:sldMk cId="2724775487" sldId="256"/>
            <ac:spMk id="56" creationId="{AEFD2FD1-B3A5-4E1D-BCC8-7684A5440C4C}"/>
          </ac:spMkLst>
        </pc:spChg>
      </pc:sldChg>
      <pc:sldChg chg="addSp delSp modSp mod delDesignElem">
        <pc:chgData name="Crouse,Julie" userId="8738619b-c4ec-4c6e-bf7e-c79ecf51b25e" providerId="ADAL" clId="{BFAC4257-4617-43B0-99FE-02FFFB3DDFFB}" dt="2022-05-13T16:27:30.288" v="1110" actId="20577"/>
        <pc:sldMkLst>
          <pc:docMk/>
          <pc:sldMk cId="2271484948" sldId="257"/>
        </pc:sldMkLst>
        <pc:spChg chg="mod">
          <ac:chgData name="Crouse,Julie" userId="8738619b-c4ec-4c6e-bf7e-c79ecf51b25e" providerId="ADAL" clId="{BFAC4257-4617-43B0-99FE-02FFFB3DDFFB}" dt="2022-05-13T16:27:21.461" v="1103" actId="26606"/>
          <ac:spMkLst>
            <pc:docMk/>
            <pc:sldMk cId="2271484948" sldId="257"/>
            <ac:spMk id="2" creationId="{13619E5C-DCCA-DF67-5D61-921430CBC049}"/>
          </ac:spMkLst>
        </pc:spChg>
        <pc:spChg chg="del">
          <ac:chgData name="Crouse,Julie" userId="8738619b-c4ec-4c6e-bf7e-c79ecf51b25e" providerId="ADAL" clId="{BFAC4257-4617-43B0-99FE-02FFFB3DDFFB}" dt="2022-05-13T15:49:30.244" v="96"/>
          <ac:spMkLst>
            <pc:docMk/>
            <pc:sldMk cId="2271484948" sldId="257"/>
            <ac:spMk id="53" creationId="{1BB867FF-FC45-48F7-8104-F89BE54909F1}"/>
          </ac:spMkLst>
        </pc:spChg>
        <pc:spChg chg="del">
          <ac:chgData name="Crouse,Julie" userId="8738619b-c4ec-4c6e-bf7e-c79ecf51b25e" providerId="ADAL" clId="{BFAC4257-4617-43B0-99FE-02FFFB3DDFFB}" dt="2022-05-13T15:49:30.244" v="96"/>
          <ac:spMkLst>
            <pc:docMk/>
            <pc:sldMk cId="2271484948" sldId="257"/>
            <ac:spMk id="54" creationId="{8BB56887-D0D5-4F0C-9E19-7247EB83C8B7}"/>
          </ac:spMkLst>
        </pc:spChg>
        <pc:spChg chg="del">
          <ac:chgData name="Crouse,Julie" userId="8738619b-c4ec-4c6e-bf7e-c79ecf51b25e" providerId="ADAL" clId="{BFAC4257-4617-43B0-99FE-02FFFB3DDFFB}" dt="2022-05-13T15:49:30.244" v="96"/>
          <ac:spMkLst>
            <pc:docMk/>
            <pc:sldMk cId="2271484948" sldId="257"/>
            <ac:spMk id="55" creationId="{081E4A58-353D-44AE-B2FC-2A74E2E400F7}"/>
          </ac:spMkLst>
        </pc:spChg>
        <pc:spChg chg="mod">
          <ac:chgData name="Crouse,Julie" userId="8738619b-c4ec-4c6e-bf7e-c79ecf51b25e" providerId="ADAL" clId="{BFAC4257-4617-43B0-99FE-02FFFB3DDFFB}" dt="2022-05-13T16:27:30.288" v="1110" actId="20577"/>
          <ac:spMkLst>
            <pc:docMk/>
            <pc:sldMk cId="2271484948" sldId="257"/>
            <ac:spMk id="56" creationId="{8F4D4094-CF55-18BA-E08B-7520D8B78F9A}"/>
          </ac:spMkLst>
        </pc:spChg>
        <pc:spChg chg="add del">
          <ac:chgData name="Crouse,Julie" userId="8738619b-c4ec-4c6e-bf7e-c79ecf51b25e" providerId="ADAL" clId="{BFAC4257-4617-43B0-99FE-02FFFB3DDFFB}" dt="2022-05-13T16:11:43.327" v="899"/>
          <ac:spMkLst>
            <pc:docMk/>
            <pc:sldMk cId="2271484948" sldId="257"/>
            <ac:spMk id="58" creationId="{C7FA33FF-088D-4F16-95A2-2C64D353DEA8}"/>
          </ac:spMkLst>
        </pc:spChg>
        <pc:spChg chg="add del">
          <ac:chgData name="Crouse,Julie" userId="8738619b-c4ec-4c6e-bf7e-c79ecf51b25e" providerId="ADAL" clId="{BFAC4257-4617-43B0-99FE-02FFFB3DDFFB}" dt="2022-05-13T16:11:43.327" v="899"/>
          <ac:spMkLst>
            <pc:docMk/>
            <pc:sldMk cId="2271484948" sldId="257"/>
            <ac:spMk id="59" creationId="{A376EFB1-01CF-419F-ABF1-2AF02BBFCBD1}"/>
          </ac:spMkLst>
        </pc:spChg>
        <pc:spChg chg="add del">
          <ac:chgData name="Crouse,Julie" userId="8738619b-c4ec-4c6e-bf7e-c79ecf51b25e" providerId="ADAL" clId="{BFAC4257-4617-43B0-99FE-02FFFB3DDFFB}" dt="2022-05-13T16:11:43.327" v="899"/>
          <ac:spMkLst>
            <pc:docMk/>
            <pc:sldMk cId="2271484948" sldId="257"/>
            <ac:spMk id="60" creationId="{FF9DEA15-78BD-4750-AA18-B9F28A6D5AB8}"/>
          </ac:spMkLst>
        </pc:spChg>
        <pc:spChg chg="add del">
          <ac:chgData name="Crouse,Julie" userId="8738619b-c4ec-4c6e-bf7e-c79ecf51b25e" providerId="ADAL" clId="{BFAC4257-4617-43B0-99FE-02FFFB3DDFFB}" dt="2022-05-13T15:56:00.009" v="225"/>
          <ac:spMkLst>
            <pc:docMk/>
            <pc:sldMk cId="2271484948" sldId="257"/>
            <ac:spMk id="61" creationId="{C7FA33FF-088D-4F16-95A2-2C64D353DEA8}"/>
          </ac:spMkLst>
        </pc:spChg>
        <pc:spChg chg="add">
          <ac:chgData name="Crouse,Julie" userId="8738619b-c4ec-4c6e-bf7e-c79ecf51b25e" providerId="ADAL" clId="{BFAC4257-4617-43B0-99FE-02FFFB3DDFFB}" dt="2022-05-13T16:27:21.461" v="1103" actId="26606"/>
          <ac:spMkLst>
            <pc:docMk/>
            <pc:sldMk cId="2271484948" sldId="257"/>
            <ac:spMk id="62" creationId="{2BD55E05-51A2-4173-A7FA-869DE4F71AC3}"/>
          </ac:spMkLst>
        </pc:spChg>
        <pc:spChg chg="add del">
          <ac:chgData name="Crouse,Julie" userId="8738619b-c4ec-4c6e-bf7e-c79ecf51b25e" providerId="ADAL" clId="{BFAC4257-4617-43B0-99FE-02FFFB3DDFFB}" dt="2022-05-13T15:56:00.009" v="225"/>
          <ac:spMkLst>
            <pc:docMk/>
            <pc:sldMk cId="2271484948" sldId="257"/>
            <ac:spMk id="63" creationId="{A376EFB1-01CF-419F-ABF1-2AF02BBFCBD1}"/>
          </ac:spMkLst>
        </pc:spChg>
        <pc:spChg chg="add del">
          <ac:chgData name="Crouse,Julie" userId="8738619b-c4ec-4c6e-bf7e-c79ecf51b25e" providerId="ADAL" clId="{BFAC4257-4617-43B0-99FE-02FFFB3DDFFB}" dt="2022-05-13T15:56:00.009" v="225"/>
          <ac:spMkLst>
            <pc:docMk/>
            <pc:sldMk cId="2271484948" sldId="257"/>
            <ac:spMk id="65" creationId="{FF9DEA15-78BD-4750-AA18-B9F28A6D5AB8}"/>
          </ac:spMkLst>
        </pc:spChg>
      </pc:sldChg>
      <pc:sldChg chg="delSp modSp del mod delDesignElem">
        <pc:chgData name="Crouse,Julie" userId="8738619b-c4ec-4c6e-bf7e-c79ecf51b25e" providerId="ADAL" clId="{BFAC4257-4617-43B0-99FE-02FFFB3DDFFB}" dt="2022-05-13T16:03:53.905" v="727" actId="47"/>
        <pc:sldMkLst>
          <pc:docMk/>
          <pc:sldMk cId="1439682238" sldId="258"/>
        </pc:sldMkLst>
        <pc:spChg chg="mod">
          <ac:chgData name="Crouse,Julie" userId="8738619b-c4ec-4c6e-bf7e-c79ecf51b25e" providerId="ADAL" clId="{BFAC4257-4617-43B0-99FE-02FFFB3DDFFB}" dt="2022-05-13T16:01:50.728" v="584" actId="21"/>
          <ac:spMkLst>
            <pc:docMk/>
            <pc:sldMk cId="1439682238" sldId="258"/>
            <ac:spMk id="28" creationId="{7D37E412-416F-97DD-F353-D97B133CEC3B}"/>
          </ac:spMkLst>
        </pc:spChg>
        <pc:spChg chg="del">
          <ac:chgData name="Crouse,Julie" userId="8738619b-c4ec-4c6e-bf7e-c79ecf51b25e" providerId="ADAL" clId="{BFAC4257-4617-43B0-99FE-02FFFB3DDFFB}" dt="2022-05-13T15:49:30.244" v="96"/>
          <ac:spMkLst>
            <pc:docMk/>
            <pc:sldMk cId="1439682238" sldId="258"/>
            <ac:spMk id="46" creationId="{2711A8FB-68FC-45FC-B01E-38F809E2D439}"/>
          </ac:spMkLst>
        </pc:spChg>
        <pc:spChg chg="del">
          <ac:chgData name="Crouse,Julie" userId="8738619b-c4ec-4c6e-bf7e-c79ecf51b25e" providerId="ADAL" clId="{BFAC4257-4617-43B0-99FE-02FFFB3DDFFB}" dt="2022-05-13T15:49:30.244" v="96"/>
          <ac:spMkLst>
            <pc:docMk/>
            <pc:sldMk cId="1439682238" sldId="258"/>
            <ac:spMk id="47" creationId="{2C9A9DA9-7DC8-488B-A882-123947B0F3D9}"/>
          </ac:spMkLst>
        </pc:spChg>
        <pc:spChg chg="del">
          <ac:chgData name="Crouse,Julie" userId="8738619b-c4ec-4c6e-bf7e-c79ecf51b25e" providerId="ADAL" clId="{BFAC4257-4617-43B0-99FE-02FFFB3DDFFB}" dt="2022-05-13T15:49:30.244" v="96"/>
          <ac:spMkLst>
            <pc:docMk/>
            <pc:sldMk cId="1439682238" sldId="258"/>
            <ac:spMk id="48" creationId="{2A865FE3-5FC9-4049-87CF-30019C46C0F5}"/>
          </ac:spMkLst>
        </pc:spChg>
        <pc:spChg chg="del">
          <ac:chgData name="Crouse,Julie" userId="8738619b-c4ec-4c6e-bf7e-c79ecf51b25e" providerId="ADAL" clId="{BFAC4257-4617-43B0-99FE-02FFFB3DDFFB}" dt="2022-05-13T15:49:30.244" v="96"/>
          <ac:spMkLst>
            <pc:docMk/>
            <pc:sldMk cId="1439682238" sldId="258"/>
            <ac:spMk id="49" creationId="{57F6BDD4-E066-4008-8011-6CC31AEB4556}"/>
          </ac:spMkLst>
        </pc:spChg>
      </pc:sldChg>
      <pc:sldChg chg="addSp delSp modSp mod delDesignElem">
        <pc:chgData name="Crouse,Julie" userId="8738619b-c4ec-4c6e-bf7e-c79ecf51b25e" providerId="ADAL" clId="{BFAC4257-4617-43B0-99FE-02FFFB3DDFFB}" dt="2022-05-13T16:30:14.064" v="1132" actId="5793"/>
        <pc:sldMkLst>
          <pc:docMk/>
          <pc:sldMk cId="1693079751" sldId="259"/>
        </pc:sldMkLst>
        <pc:spChg chg="mod">
          <ac:chgData name="Crouse,Julie" userId="8738619b-c4ec-4c6e-bf7e-c79ecf51b25e" providerId="ADAL" clId="{BFAC4257-4617-43B0-99FE-02FFFB3DDFFB}" dt="2022-05-13T16:28:13.900" v="1120" actId="26606"/>
          <ac:spMkLst>
            <pc:docMk/>
            <pc:sldMk cId="1693079751" sldId="259"/>
            <ac:spMk id="2" creationId="{84F07C2C-8BAE-3E1C-DC2F-2371C6AB083C}"/>
          </ac:spMkLst>
        </pc:spChg>
        <pc:spChg chg="mod">
          <ac:chgData name="Crouse,Julie" userId="8738619b-c4ec-4c6e-bf7e-c79ecf51b25e" providerId="ADAL" clId="{BFAC4257-4617-43B0-99FE-02FFFB3DDFFB}" dt="2022-05-13T16:30:14.064" v="1132" actId="5793"/>
          <ac:spMkLst>
            <pc:docMk/>
            <pc:sldMk cId="1693079751" sldId="259"/>
            <ac:spMk id="3" creationId="{6EBB7D5B-0AF6-EBC6-1234-6F82DD0D95A7}"/>
          </ac:spMkLst>
        </pc:spChg>
        <pc:spChg chg="del">
          <ac:chgData name="Crouse,Julie" userId="8738619b-c4ec-4c6e-bf7e-c79ecf51b25e" providerId="ADAL" clId="{BFAC4257-4617-43B0-99FE-02FFFB3DDFFB}" dt="2022-05-13T15:50:15.080" v="101" actId="478"/>
          <ac:spMkLst>
            <pc:docMk/>
            <pc:sldMk cId="1693079751" sldId="259"/>
            <ac:spMk id="6" creationId="{DAF1A94B-BA0D-65C4-89FA-6F38F013A6C3}"/>
          </ac:spMkLst>
        </pc:spChg>
        <pc:spChg chg="add del">
          <ac:chgData name="Crouse,Julie" userId="8738619b-c4ec-4c6e-bf7e-c79ecf51b25e" providerId="ADAL" clId="{BFAC4257-4617-43B0-99FE-02FFFB3DDFFB}" dt="2022-05-13T16:11:43.327" v="899"/>
          <ac:spMkLst>
            <pc:docMk/>
            <pc:sldMk cId="1693079751" sldId="259"/>
            <ac:spMk id="7" creationId="{A376EFB1-01CF-419F-ABF1-2AF02BBFCBD1}"/>
          </ac:spMkLst>
        </pc:spChg>
        <pc:spChg chg="add del">
          <ac:chgData name="Crouse,Julie" userId="8738619b-c4ec-4c6e-bf7e-c79ecf51b25e" providerId="ADAL" clId="{BFAC4257-4617-43B0-99FE-02FFFB3DDFFB}" dt="2022-05-13T16:11:43.327" v="899"/>
          <ac:spMkLst>
            <pc:docMk/>
            <pc:sldMk cId="1693079751" sldId="259"/>
            <ac:spMk id="8" creationId="{C7FA33FF-088D-4F16-95A2-2C64D353DEA8}"/>
          </ac:spMkLst>
        </pc:spChg>
        <pc:spChg chg="add del mod">
          <ac:chgData name="Crouse,Julie" userId="8738619b-c4ec-4c6e-bf7e-c79ecf51b25e" providerId="ADAL" clId="{BFAC4257-4617-43B0-99FE-02FFFB3DDFFB}" dt="2022-05-13T15:51:54.688" v="121" actId="21"/>
          <ac:spMkLst>
            <pc:docMk/>
            <pc:sldMk cId="1693079751" sldId="259"/>
            <ac:spMk id="10" creationId="{A3E19BD0-327A-517B-878A-85E2856D8862}"/>
          </ac:spMkLst>
        </pc:spChg>
        <pc:spChg chg="add">
          <ac:chgData name="Crouse,Julie" userId="8738619b-c4ec-4c6e-bf7e-c79ecf51b25e" providerId="ADAL" clId="{BFAC4257-4617-43B0-99FE-02FFFB3DDFFB}" dt="2022-05-13T16:28:13.900" v="1120" actId="26606"/>
          <ac:spMkLst>
            <pc:docMk/>
            <pc:sldMk cId="1693079751" sldId="259"/>
            <ac:spMk id="11" creationId="{C7FA33FF-088D-4F16-95A2-2C64D353DEA8}"/>
          </ac:spMkLst>
        </pc:spChg>
        <pc:spChg chg="add del">
          <ac:chgData name="Crouse,Julie" userId="8738619b-c4ec-4c6e-bf7e-c79ecf51b25e" providerId="ADAL" clId="{BFAC4257-4617-43B0-99FE-02FFFB3DDFFB}" dt="2022-05-13T16:11:43.327" v="899"/>
          <ac:spMkLst>
            <pc:docMk/>
            <pc:sldMk cId="1693079751" sldId="259"/>
            <ac:spMk id="12" creationId="{FF9DEA15-78BD-4750-AA18-B9F28A6D5AB8}"/>
          </ac:spMkLst>
        </pc:spChg>
        <pc:spChg chg="add">
          <ac:chgData name="Crouse,Julie" userId="8738619b-c4ec-4c6e-bf7e-c79ecf51b25e" providerId="ADAL" clId="{BFAC4257-4617-43B0-99FE-02FFFB3DDFFB}" dt="2022-05-13T16:28:13.900" v="1120" actId="26606"/>
          <ac:spMkLst>
            <pc:docMk/>
            <pc:sldMk cId="1693079751" sldId="259"/>
            <ac:spMk id="13" creationId="{A376EFB1-01CF-419F-ABF1-2AF02BBFCBD1}"/>
          </ac:spMkLst>
        </pc:spChg>
        <pc:spChg chg="add">
          <ac:chgData name="Crouse,Julie" userId="8738619b-c4ec-4c6e-bf7e-c79ecf51b25e" providerId="ADAL" clId="{BFAC4257-4617-43B0-99FE-02FFFB3DDFFB}" dt="2022-05-13T16:28:13.900" v="1120" actId="26606"/>
          <ac:spMkLst>
            <pc:docMk/>
            <pc:sldMk cId="1693079751" sldId="259"/>
            <ac:spMk id="14" creationId="{FF9DEA15-78BD-4750-AA18-B9F28A6D5AB8}"/>
          </ac:spMkLst>
        </pc:spChg>
        <pc:spChg chg="add del">
          <ac:chgData name="Crouse,Julie" userId="8738619b-c4ec-4c6e-bf7e-c79ecf51b25e" providerId="ADAL" clId="{BFAC4257-4617-43B0-99FE-02FFFB3DDFFB}" dt="2022-05-13T15:52:25.167" v="167" actId="26606"/>
          <ac:spMkLst>
            <pc:docMk/>
            <pc:sldMk cId="1693079751" sldId="259"/>
            <ac:spMk id="15" creationId="{5E39A796-BE83-48B1-B33F-35C4A32AAB57}"/>
          </ac:spMkLst>
        </pc:spChg>
        <pc:spChg chg="add del">
          <ac:chgData name="Crouse,Julie" userId="8738619b-c4ec-4c6e-bf7e-c79ecf51b25e" providerId="ADAL" clId="{BFAC4257-4617-43B0-99FE-02FFFB3DDFFB}" dt="2022-05-13T15:52:25.167" v="167" actId="26606"/>
          <ac:spMkLst>
            <pc:docMk/>
            <pc:sldMk cId="1693079751" sldId="259"/>
            <ac:spMk id="17" creationId="{72F84B47-E267-4194-8194-831DB7B5547F}"/>
          </ac:spMkLst>
        </pc:spChg>
        <pc:spChg chg="add del">
          <ac:chgData name="Crouse,Julie" userId="8738619b-c4ec-4c6e-bf7e-c79ecf51b25e" providerId="ADAL" clId="{BFAC4257-4617-43B0-99FE-02FFFB3DDFFB}" dt="2022-05-13T15:56:00.009" v="225"/>
          <ac:spMkLst>
            <pc:docMk/>
            <pc:sldMk cId="1693079751" sldId="259"/>
            <ac:spMk id="22" creationId="{C7FA33FF-088D-4F16-95A2-2C64D353DEA8}"/>
          </ac:spMkLst>
        </pc:spChg>
        <pc:spChg chg="add del">
          <ac:chgData name="Crouse,Julie" userId="8738619b-c4ec-4c6e-bf7e-c79ecf51b25e" providerId="ADAL" clId="{BFAC4257-4617-43B0-99FE-02FFFB3DDFFB}" dt="2022-05-13T15:56:00.009" v="225"/>
          <ac:spMkLst>
            <pc:docMk/>
            <pc:sldMk cId="1693079751" sldId="259"/>
            <ac:spMk id="24" creationId="{A376EFB1-01CF-419F-ABF1-2AF02BBFCBD1}"/>
          </ac:spMkLst>
        </pc:spChg>
        <pc:spChg chg="add del">
          <ac:chgData name="Crouse,Julie" userId="8738619b-c4ec-4c6e-bf7e-c79ecf51b25e" providerId="ADAL" clId="{BFAC4257-4617-43B0-99FE-02FFFB3DDFFB}" dt="2022-05-13T15:56:00.009" v="225"/>
          <ac:spMkLst>
            <pc:docMk/>
            <pc:sldMk cId="1693079751" sldId="259"/>
            <ac:spMk id="26" creationId="{FF9DEA15-78BD-4750-AA18-B9F28A6D5AB8}"/>
          </ac:spMkLst>
        </pc:spChg>
        <pc:spChg chg="del">
          <ac:chgData name="Crouse,Julie" userId="8738619b-c4ec-4c6e-bf7e-c79ecf51b25e" providerId="ADAL" clId="{BFAC4257-4617-43B0-99FE-02FFFB3DDFFB}" dt="2022-05-13T15:49:30.244" v="96"/>
          <ac:spMkLst>
            <pc:docMk/>
            <pc:sldMk cId="1693079751" sldId="259"/>
            <ac:spMk id="27" creationId="{D3E17859-C5F0-476F-A082-A4CB8841DB24}"/>
          </ac:spMkLst>
        </pc:spChg>
        <pc:spChg chg="del">
          <ac:chgData name="Crouse,Julie" userId="8738619b-c4ec-4c6e-bf7e-c79ecf51b25e" providerId="ADAL" clId="{BFAC4257-4617-43B0-99FE-02FFFB3DDFFB}" dt="2022-05-13T15:49:30.244" v="96"/>
          <ac:spMkLst>
            <pc:docMk/>
            <pc:sldMk cId="1693079751" sldId="259"/>
            <ac:spMk id="28" creationId="{70BEB1E7-2F88-40BC-B73D-42E5B6F80BFC}"/>
          </ac:spMkLst>
        </pc:spChg>
        <pc:spChg chg="del">
          <ac:chgData name="Crouse,Julie" userId="8738619b-c4ec-4c6e-bf7e-c79ecf51b25e" providerId="ADAL" clId="{BFAC4257-4617-43B0-99FE-02FFFB3DDFFB}" dt="2022-05-13T15:49:30.244" v="96"/>
          <ac:spMkLst>
            <pc:docMk/>
            <pc:sldMk cId="1693079751" sldId="259"/>
            <ac:spMk id="29" creationId="{A7B99495-F43F-4D80-A44F-2CB4764EB90B}"/>
          </ac:spMkLst>
        </pc:spChg>
        <pc:picChg chg="del">
          <ac:chgData name="Crouse,Julie" userId="8738619b-c4ec-4c6e-bf7e-c79ecf51b25e" providerId="ADAL" clId="{BFAC4257-4617-43B0-99FE-02FFFB3DDFFB}" dt="2022-05-13T15:50:15.080" v="101" actId="478"/>
          <ac:picMkLst>
            <pc:docMk/>
            <pc:sldMk cId="1693079751" sldId="259"/>
            <ac:picMk id="5" creationId="{C16F1BB6-4A02-E6C2-E057-4FEE352C0A18}"/>
          </ac:picMkLst>
        </pc:picChg>
        <pc:picChg chg="add del mod">
          <ac:chgData name="Crouse,Julie" userId="8738619b-c4ec-4c6e-bf7e-c79ecf51b25e" providerId="ADAL" clId="{BFAC4257-4617-43B0-99FE-02FFFB3DDFFB}" dt="2022-05-13T15:51:54.688" v="121" actId="21"/>
          <ac:picMkLst>
            <pc:docMk/>
            <pc:sldMk cId="1693079751" sldId="259"/>
            <ac:picMk id="9" creationId="{5FC6C8CC-DFA1-E237-3ECA-8787733782CB}"/>
          </ac:picMkLst>
        </pc:picChg>
      </pc:sldChg>
      <pc:sldChg chg="addSp delSp modSp mod">
        <pc:chgData name="Crouse,Julie" userId="8738619b-c4ec-4c6e-bf7e-c79ecf51b25e" providerId="ADAL" clId="{BFAC4257-4617-43B0-99FE-02FFFB3DDFFB}" dt="2022-05-13T17:05:17.583" v="1557" actId="1076"/>
        <pc:sldMkLst>
          <pc:docMk/>
          <pc:sldMk cId="3519543645" sldId="261"/>
        </pc:sldMkLst>
        <pc:spChg chg="add del mod">
          <ac:chgData name="Crouse,Julie" userId="8738619b-c4ec-4c6e-bf7e-c79ecf51b25e" providerId="ADAL" clId="{BFAC4257-4617-43B0-99FE-02FFFB3DDFFB}" dt="2022-05-13T15:50:56.434" v="108" actId="478"/>
          <ac:spMkLst>
            <pc:docMk/>
            <pc:sldMk cId="3519543645" sldId="261"/>
            <ac:spMk id="3" creationId="{FA8509BD-F081-2222-4A24-CFF94F08A5FE}"/>
          </ac:spMkLst>
        </pc:spChg>
        <pc:spChg chg="add del mod">
          <ac:chgData name="Crouse,Julie" userId="8738619b-c4ec-4c6e-bf7e-c79ecf51b25e" providerId="ADAL" clId="{BFAC4257-4617-43B0-99FE-02FFFB3DDFFB}" dt="2022-05-13T15:51:04.833" v="110" actId="478"/>
          <ac:spMkLst>
            <pc:docMk/>
            <pc:sldMk cId="3519543645" sldId="261"/>
            <ac:spMk id="5" creationId="{1C38EC6C-9C58-938A-7C18-A80A74A10093}"/>
          </ac:spMkLst>
        </pc:spChg>
        <pc:spChg chg="del">
          <ac:chgData name="Crouse,Julie" userId="8738619b-c4ec-4c6e-bf7e-c79ecf51b25e" providerId="ADAL" clId="{BFAC4257-4617-43B0-99FE-02FFFB3DDFFB}" dt="2022-05-13T15:50:53.502" v="107" actId="478"/>
          <ac:spMkLst>
            <pc:docMk/>
            <pc:sldMk cId="3519543645" sldId="261"/>
            <ac:spMk id="11" creationId="{7B86FB0A-41DD-F5E4-38B2-D2BF4A4FF9A4}"/>
          </ac:spMkLst>
        </pc:spChg>
        <pc:spChg chg="del mod">
          <ac:chgData name="Crouse,Julie" userId="8738619b-c4ec-4c6e-bf7e-c79ecf51b25e" providerId="ADAL" clId="{BFAC4257-4617-43B0-99FE-02FFFB3DDFFB}" dt="2022-05-13T15:51:02.977" v="109" actId="21"/>
          <ac:spMkLst>
            <pc:docMk/>
            <pc:sldMk cId="3519543645" sldId="261"/>
            <ac:spMk id="13" creationId="{AB3C8816-FA05-DA98-8D93-C76C1D1F507F}"/>
          </ac:spMkLst>
        </pc:spChg>
        <pc:spChg chg="add mod">
          <ac:chgData name="Crouse,Julie" userId="8738619b-c4ec-4c6e-bf7e-c79ecf51b25e" providerId="ADAL" clId="{BFAC4257-4617-43B0-99FE-02FFFB3DDFFB}" dt="2022-05-13T16:27:44.359" v="1114" actId="1076"/>
          <ac:spMkLst>
            <pc:docMk/>
            <pc:sldMk cId="3519543645" sldId="261"/>
            <ac:spMk id="14" creationId="{D5AACAAF-4895-3EE3-58A5-3345D1AA2F44}"/>
          </ac:spMkLst>
        </pc:spChg>
        <pc:spChg chg="del">
          <ac:chgData name="Crouse,Julie" userId="8738619b-c4ec-4c6e-bf7e-c79ecf51b25e" providerId="ADAL" clId="{BFAC4257-4617-43B0-99FE-02FFFB3DDFFB}" dt="2022-05-13T15:50:02.546" v="99" actId="21"/>
          <ac:spMkLst>
            <pc:docMk/>
            <pc:sldMk cId="3519543645" sldId="261"/>
            <ac:spMk id="18" creationId="{9548B911-8114-FBD4-FCB0-911A1C6782B4}"/>
          </ac:spMkLst>
        </pc:spChg>
        <pc:spChg chg="mod">
          <ac:chgData name="Crouse,Julie" userId="8738619b-c4ec-4c6e-bf7e-c79ecf51b25e" providerId="ADAL" clId="{BFAC4257-4617-43B0-99FE-02FFFB3DDFFB}" dt="2022-05-13T15:58:41.265" v="261" actId="20577"/>
          <ac:spMkLst>
            <pc:docMk/>
            <pc:sldMk cId="3519543645" sldId="261"/>
            <ac:spMk id="20" creationId="{434D6A9E-470C-0DF9-4B8C-DC60A524F1EF}"/>
          </ac:spMkLst>
        </pc:spChg>
        <pc:spChg chg="mod">
          <ac:chgData name="Crouse,Julie" userId="8738619b-c4ec-4c6e-bf7e-c79ecf51b25e" providerId="ADAL" clId="{BFAC4257-4617-43B0-99FE-02FFFB3DDFFB}" dt="2022-05-13T17:05:17.583" v="1557" actId="1076"/>
          <ac:spMkLst>
            <pc:docMk/>
            <pc:sldMk cId="3519543645" sldId="261"/>
            <ac:spMk id="25" creationId="{413B10CD-EF4D-7BF2-8F54-5DE0E2627D8B}"/>
          </ac:spMkLst>
        </pc:spChg>
        <pc:picChg chg="del">
          <ac:chgData name="Crouse,Julie" userId="8738619b-c4ec-4c6e-bf7e-c79ecf51b25e" providerId="ADAL" clId="{BFAC4257-4617-43B0-99FE-02FFFB3DDFFB}" dt="2022-05-13T15:50:02.546" v="99" actId="21"/>
          <ac:picMkLst>
            <pc:docMk/>
            <pc:sldMk cId="3519543645" sldId="261"/>
            <ac:picMk id="17" creationId="{B93A6A42-DB80-2A3D-7D70-134347E12390}"/>
          </ac:picMkLst>
        </pc:picChg>
        <pc:picChg chg="mod">
          <ac:chgData name="Crouse,Julie" userId="8738619b-c4ec-4c6e-bf7e-c79ecf51b25e" providerId="ADAL" clId="{BFAC4257-4617-43B0-99FE-02FFFB3DDFFB}" dt="2022-05-13T15:54:24.442" v="198" actId="1076"/>
          <ac:picMkLst>
            <pc:docMk/>
            <pc:sldMk cId="3519543645" sldId="261"/>
            <ac:picMk id="23" creationId="{66C40CCA-9C53-0A55-ECF9-CC0053FD3035}"/>
          </ac:picMkLst>
        </pc:picChg>
      </pc:sldChg>
      <pc:sldChg chg="delSp modSp del mod delDesignElem">
        <pc:chgData name="Crouse,Julie" userId="8738619b-c4ec-4c6e-bf7e-c79ecf51b25e" providerId="ADAL" clId="{BFAC4257-4617-43B0-99FE-02FFFB3DDFFB}" dt="2022-05-13T15:53:57.791" v="197" actId="47"/>
        <pc:sldMkLst>
          <pc:docMk/>
          <pc:sldMk cId="4084314413" sldId="262"/>
        </pc:sldMkLst>
        <pc:spChg chg="mod">
          <ac:chgData name="Crouse,Julie" userId="8738619b-c4ec-4c6e-bf7e-c79ecf51b25e" providerId="ADAL" clId="{BFAC4257-4617-43B0-99FE-02FFFB3DDFFB}" dt="2022-05-13T15:52:48.801" v="195" actId="20577"/>
          <ac:spMkLst>
            <pc:docMk/>
            <pc:sldMk cId="4084314413" sldId="262"/>
            <ac:spMk id="5" creationId="{7B944823-7E4A-9459-1410-59832F0FD138}"/>
          </ac:spMkLst>
        </pc:spChg>
        <pc:spChg chg="mod">
          <ac:chgData name="Crouse,Julie" userId="8738619b-c4ec-4c6e-bf7e-c79ecf51b25e" providerId="ADAL" clId="{BFAC4257-4617-43B0-99FE-02FFFB3DDFFB}" dt="2022-05-13T15:53:18.573" v="196" actId="21"/>
          <ac:spMkLst>
            <pc:docMk/>
            <pc:sldMk cId="4084314413" sldId="262"/>
            <ac:spMk id="35" creationId="{6983ED84-FF24-F41C-6F1E-7E92AD078C06}"/>
          </ac:spMkLst>
        </pc:spChg>
        <pc:spChg chg="del">
          <ac:chgData name="Crouse,Julie" userId="8738619b-c4ec-4c6e-bf7e-c79ecf51b25e" providerId="ADAL" clId="{BFAC4257-4617-43B0-99FE-02FFFB3DDFFB}" dt="2022-05-13T15:49:30.244" v="96"/>
          <ac:spMkLst>
            <pc:docMk/>
            <pc:sldMk cId="4084314413" sldId="262"/>
            <ac:spMk id="40" creationId="{DAF1966E-FD40-4A4A-B61B-C4DF7FA05F06}"/>
          </ac:spMkLst>
        </pc:spChg>
        <pc:spChg chg="del">
          <ac:chgData name="Crouse,Julie" userId="8738619b-c4ec-4c6e-bf7e-c79ecf51b25e" providerId="ADAL" clId="{BFAC4257-4617-43B0-99FE-02FFFB3DDFFB}" dt="2022-05-13T15:49:30.244" v="96"/>
          <ac:spMkLst>
            <pc:docMk/>
            <pc:sldMk cId="4084314413" sldId="262"/>
            <ac:spMk id="42" creationId="{047BFA19-D45E-416B-A404-7AF2F3F27017}"/>
          </ac:spMkLst>
        </pc:spChg>
        <pc:spChg chg="del">
          <ac:chgData name="Crouse,Julie" userId="8738619b-c4ec-4c6e-bf7e-c79ecf51b25e" providerId="ADAL" clId="{BFAC4257-4617-43B0-99FE-02FFFB3DDFFB}" dt="2022-05-13T15:49:30.244" v="96"/>
          <ac:spMkLst>
            <pc:docMk/>
            <pc:sldMk cId="4084314413" sldId="262"/>
            <ac:spMk id="44" creationId="{8E0105E7-23DB-4CF2-8258-FF47C7620F6E}"/>
          </ac:spMkLst>
        </pc:spChg>
        <pc:spChg chg="del">
          <ac:chgData name="Crouse,Julie" userId="8738619b-c4ec-4c6e-bf7e-c79ecf51b25e" providerId="ADAL" clId="{BFAC4257-4617-43B0-99FE-02FFFB3DDFFB}" dt="2022-05-13T15:49:30.244" v="96"/>
          <ac:spMkLst>
            <pc:docMk/>
            <pc:sldMk cId="4084314413" sldId="262"/>
            <ac:spMk id="46" creationId="{074B4F7D-14B2-478B-8BF5-01E4E0C5D263}"/>
          </ac:spMkLst>
        </pc:spChg>
      </pc:sldChg>
      <pc:sldChg chg="addSp delSp modSp mod">
        <pc:chgData name="Crouse,Julie" userId="8738619b-c4ec-4c6e-bf7e-c79ecf51b25e" providerId="ADAL" clId="{BFAC4257-4617-43B0-99FE-02FFFB3DDFFB}" dt="2022-05-13T16:30:38.047" v="1134" actId="1076"/>
        <pc:sldMkLst>
          <pc:docMk/>
          <pc:sldMk cId="1652689470" sldId="263"/>
        </pc:sldMkLst>
        <pc:spChg chg="mod">
          <ac:chgData name="Crouse,Julie" userId="8738619b-c4ec-4c6e-bf7e-c79ecf51b25e" providerId="ADAL" clId="{BFAC4257-4617-43B0-99FE-02FFFB3DDFFB}" dt="2022-05-13T15:58:30.145" v="255" actId="20577"/>
          <ac:spMkLst>
            <pc:docMk/>
            <pc:sldMk cId="1652689470" sldId="263"/>
            <ac:spMk id="2" creationId="{A9BAB3EF-66F4-3B0E-6D02-FFF478646B48}"/>
          </ac:spMkLst>
        </pc:spChg>
        <pc:spChg chg="mod">
          <ac:chgData name="Crouse,Julie" userId="8738619b-c4ec-4c6e-bf7e-c79ecf51b25e" providerId="ADAL" clId="{BFAC4257-4617-43B0-99FE-02FFFB3DDFFB}" dt="2022-05-13T16:30:38.047" v="1134" actId="1076"/>
          <ac:spMkLst>
            <pc:docMk/>
            <pc:sldMk cId="1652689470" sldId="263"/>
            <ac:spMk id="5" creationId="{D328611C-29BC-7D3B-9D93-412DCD226773}"/>
          </ac:spMkLst>
        </pc:spChg>
        <pc:spChg chg="del">
          <ac:chgData name="Crouse,Julie" userId="8738619b-c4ec-4c6e-bf7e-c79ecf51b25e" providerId="ADAL" clId="{BFAC4257-4617-43B0-99FE-02FFFB3DDFFB}" dt="2022-05-13T15:57:20.865" v="236" actId="478"/>
          <ac:spMkLst>
            <pc:docMk/>
            <pc:sldMk cId="1652689470" sldId="263"/>
            <ac:spMk id="7" creationId="{79F4B7D4-4403-2F8D-7BA8-111D78B8E7E9}"/>
          </ac:spMkLst>
        </pc:spChg>
        <pc:spChg chg="del mod">
          <ac:chgData name="Crouse,Julie" userId="8738619b-c4ec-4c6e-bf7e-c79ecf51b25e" providerId="ADAL" clId="{BFAC4257-4617-43B0-99FE-02FFFB3DDFFB}" dt="2022-05-13T15:55:49.365" v="218" actId="21"/>
          <ac:spMkLst>
            <pc:docMk/>
            <pc:sldMk cId="1652689470" sldId="263"/>
            <ac:spMk id="9" creationId="{D25F54E3-EBA7-7F12-7C40-A513EC3DE15E}"/>
          </ac:spMkLst>
        </pc:spChg>
        <pc:spChg chg="add mod">
          <ac:chgData name="Crouse,Julie" userId="8738619b-c4ec-4c6e-bf7e-c79ecf51b25e" providerId="ADAL" clId="{BFAC4257-4617-43B0-99FE-02FFFB3DDFFB}" dt="2022-05-13T15:58:09.394" v="249" actId="1076"/>
          <ac:spMkLst>
            <pc:docMk/>
            <pc:sldMk cId="1652689470" sldId="263"/>
            <ac:spMk id="10" creationId="{3B939E30-C9C0-6959-4C6C-25E8ED4AECE1}"/>
          </ac:spMkLst>
        </pc:spChg>
        <pc:picChg chg="mod">
          <ac:chgData name="Crouse,Julie" userId="8738619b-c4ec-4c6e-bf7e-c79ecf51b25e" providerId="ADAL" clId="{BFAC4257-4617-43B0-99FE-02FFFB3DDFFB}" dt="2022-05-13T16:11:43.327" v="899"/>
          <ac:picMkLst>
            <pc:docMk/>
            <pc:sldMk cId="1652689470" sldId="263"/>
            <ac:picMk id="4" creationId="{16A7DE24-4D19-BA72-F1B2-5B4F382BA3C3}"/>
          </ac:picMkLst>
        </pc:picChg>
        <pc:picChg chg="del">
          <ac:chgData name="Crouse,Julie" userId="8738619b-c4ec-4c6e-bf7e-c79ecf51b25e" providerId="ADAL" clId="{BFAC4257-4617-43B0-99FE-02FFFB3DDFFB}" dt="2022-05-13T15:57:23.984" v="237" actId="478"/>
          <ac:picMkLst>
            <pc:docMk/>
            <pc:sldMk cId="1652689470" sldId="263"/>
            <ac:picMk id="8" creationId="{211DA465-F0B0-E8BA-9389-3AEF011643EC}"/>
          </ac:picMkLst>
        </pc:picChg>
      </pc:sldChg>
      <pc:sldChg chg="delSp modSp del mod delDesignElem">
        <pc:chgData name="Crouse,Julie" userId="8738619b-c4ec-4c6e-bf7e-c79ecf51b25e" providerId="ADAL" clId="{BFAC4257-4617-43B0-99FE-02FFFB3DDFFB}" dt="2022-05-13T16:54:38.797" v="1344" actId="47"/>
        <pc:sldMkLst>
          <pc:docMk/>
          <pc:sldMk cId="3559259657" sldId="264"/>
        </pc:sldMkLst>
        <pc:spChg chg="del">
          <ac:chgData name="Crouse,Julie" userId="8738619b-c4ec-4c6e-bf7e-c79ecf51b25e" providerId="ADAL" clId="{BFAC4257-4617-43B0-99FE-02FFFB3DDFFB}" dt="2022-05-13T15:49:30.244" v="96"/>
          <ac:spMkLst>
            <pc:docMk/>
            <pc:sldMk cId="3559259657" sldId="264"/>
            <ac:spMk id="39" creationId="{CBB2B1F0-0DD6-4744-9A46-7A344FB48E40}"/>
          </ac:spMkLst>
        </pc:spChg>
        <pc:spChg chg="del">
          <ac:chgData name="Crouse,Julie" userId="8738619b-c4ec-4c6e-bf7e-c79ecf51b25e" providerId="ADAL" clId="{BFAC4257-4617-43B0-99FE-02FFFB3DDFFB}" dt="2022-05-13T15:49:30.244" v="96"/>
          <ac:spMkLst>
            <pc:docMk/>
            <pc:sldMk cId="3559259657" sldId="264"/>
            <ac:spMk id="40" creationId="{52D502E5-F6B4-4D58-B4AE-FC466FF15EE8}"/>
          </ac:spMkLst>
        </pc:spChg>
        <pc:spChg chg="del">
          <ac:chgData name="Crouse,Julie" userId="8738619b-c4ec-4c6e-bf7e-c79ecf51b25e" providerId="ADAL" clId="{BFAC4257-4617-43B0-99FE-02FFFB3DDFFB}" dt="2022-05-13T15:49:30.244" v="96"/>
          <ac:spMkLst>
            <pc:docMk/>
            <pc:sldMk cId="3559259657" sldId="264"/>
            <ac:spMk id="41" creationId="{9DECDBF4-02B6-4BB4-B65B-B8107AD6A9E8}"/>
          </ac:spMkLst>
        </pc:spChg>
        <pc:spChg chg="mod">
          <ac:chgData name="Crouse,Julie" userId="8738619b-c4ec-4c6e-bf7e-c79ecf51b25e" providerId="ADAL" clId="{BFAC4257-4617-43B0-99FE-02FFFB3DDFFB}" dt="2022-05-13T16:49:47.967" v="1324" actId="21"/>
          <ac:spMkLst>
            <pc:docMk/>
            <pc:sldMk cId="3559259657" sldId="264"/>
            <ac:spMk id="42" creationId="{690B03FC-C0FD-FD77-AC5D-095AC974F8B8}"/>
          </ac:spMkLst>
        </pc:spChg>
      </pc:sldChg>
      <pc:sldChg chg="delSp modSp mod">
        <pc:chgData name="Crouse,Julie" userId="8738619b-c4ec-4c6e-bf7e-c79ecf51b25e" providerId="ADAL" clId="{BFAC4257-4617-43B0-99FE-02FFFB3DDFFB}" dt="2022-05-13T16:11:43.327" v="899"/>
        <pc:sldMkLst>
          <pc:docMk/>
          <pc:sldMk cId="60241554" sldId="266"/>
        </pc:sldMkLst>
        <pc:spChg chg="mod">
          <ac:chgData name="Crouse,Julie" userId="8738619b-c4ec-4c6e-bf7e-c79ecf51b25e" providerId="ADAL" clId="{BFAC4257-4617-43B0-99FE-02FFFB3DDFFB}" dt="2022-05-13T16:11:43.327" v="899"/>
          <ac:spMkLst>
            <pc:docMk/>
            <pc:sldMk cId="60241554" sldId="266"/>
            <ac:spMk id="3" creationId="{CA583969-5A76-A4C2-945E-A70B15F26BD3}"/>
          </ac:spMkLst>
        </pc:spChg>
        <pc:spChg chg="mod">
          <ac:chgData name="Crouse,Julie" userId="8738619b-c4ec-4c6e-bf7e-c79ecf51b25e" providerId="ADAL" clId="{BFAC4257-4617-43B0-99FE-02FFFB3DDFFB}" dt="2022-05-13T16:11:43.327" v="899"/>
          <ac:spMkLst>
            <pc:docMk/>
            <pc:sldMk cId="60241554" sldId="266"/>
            <ac:spMk id="5" creationId="{9E75E7D9-B2C6-0D2C-7427-A109B43301DD}"/>
          </ac:spMkLst>
        </pc:spChg>
        <pc:spChg chg="del mod">
          <ac:chgData name="Crouse,Julie" userId="8738619b-c4ec-4c6e-bf7e-c79ecf51b25e" providerId="ADAL" clId="{BFAC4257-4617-43B0-99FE-02FFFB3DDFFB}" dt="2022-05-13T16:06:10.497" v="747" actId="478"/>
          <ac:spMkLst>
            <pc:docMk/>
            <pc:sldMk cId="60241554" sldId="266"/>
            <ac:spMk id="9" creationId="{800AAB83-5AE9-C87C-80A2-53F95E2FF3DB}"/>
          </ac:spMkLst>
        </pc:spChg>
      </pc:sldChg>
      <pc:sldChg chg="addSp delSp modSp mod delDesignElem">
        <pc:chgData name="Crouse,Julie" userId="8738619b-c4ec-4c6e-bf7e-c79ecf51b25e" providerId="ADAL" clId="{BFAC4257-4617-43B0-99FE-02FFFB3DDFFB}" dt="2022-05-13T16:59:20.727" v="1477" actId="1076"/>
        <pc:sldMkLst>
          <pc:docMk/>
          <pc:sldMk cId="3307374899" sldId="267"/>
        </pc:sldMkLst>
        <pc:spChg chg="mod ord">
          <ac:chgData name="Crouse,Julie" userId="8738619b-c4ec-4c6e-bf7e-c79ecf51b25e" providerId="ADAL" clId="{BFAC4257-4617-43B0-99FE-02FFFB3DDFFB}" dt="2022-05-13T16:07:27.800" v="765" actId="1076"/>
          <ac:spMkLst>
            <pc:docMk/>
            <pc:sldMk cId="3307374899" sldId="267"/>
            <ac:spMk id="2" creationId="{C7F869C3-F924-C0A8-E180-F142D4CFBA8E}"/>
          </ac:spMkLst>
        </pc:spChg>
        <pc:spChg chg="mod ord">
          <ac:chgData name="Crouse,Julie" userId="8738619b-c4ec-4c6e-bf7e-c79ecf51b25e" providerId="ADAL" clId="{BFAC4257-4617-43B0-99FE-02FFFB3DDFFB}" dt="2022-05-13T16:59:20.727" v="1477" actId="1076"/>
          <ac:spMkLst>
            <pc:docMk/>
            <pc:sldMk cId="3307374899" sldId="267"/>
            <ac:spMk id="7" creationId="{605C3F54-15FD-D666-F0BA-10192163AD36}"/>
          </ac:spMkLst>
        </pc:spChg>
        <pc:spChg chg="del">
          <ac:chgData name="Crouse,Julie" userId="8738619b-c4ec-4c6e-bf7e-c79ecf51b25e" providerId="ADAL" clId="{BFAC4257-4617-43B0-99FE-02FFFB3DDFFB}" dt="2022-05-13T15:49:30.244" v="96"/>
          <ac:spMkLst>
            <pc:docMk/>
            <pc:sldMk cId="3307374899" sldId="267"/>
            <ac:spMk id="9" creationId="{D4771268-CB57-404A-9271-370EB28F6090}"/>
          </ac:spMkLst>
        </pc:spChg>
        <pc:spChg chg="add del">
          <ac:chgData name="Crouse,Julie" userId="8738619b-c4ec-4c6e-bf7e-c79ecf51b25e" providerId="ADAL" clId="{BFAC4257-4617-43B0-99FE-02FFFB3DDFFB}" dt="2022-05-13T16:06:41.637" v="750" actId="26606"/>
          <ac:spMkLst>
            <pc:docMk/>
            <pc:sldMk cId="3307374899" sldId="267"/>
            <ac:spMk id="12" creationId="{4845A0EE-C4C8-4AE1-B3C6-1261368AC036}"/>
          </ac:spMkLst>
        </pc:spChg>
        <pc:spChg chg="add del">
          <ac:chgData name="Crouse,Julie" userId="8738619b-c4ec-4c6e-bf7e-c79ecf51b25e" providerId="ADAL" clId="{BFAC4257-4617-43B0-99FE-02FFFB3DDFFB}" dt="2022-05-13T16:11:43.327" v="899"/>
          <ac:spMkLst>
            <pc:docMk/>
            <pc:sldMk cId="3307374899" sldId="267"/>
            <ac:spMk id="17" creationId="{5E39A796-BE83-48B1-B33F-35C4A32AAB57}"/>
          </ac:spMkLst>
        </pc:spChg>
        <pc:spChg chg="add del">
          <ac:chgData name="Crouse,Julie" userId="8738619b-c4ec-4c6e-bf7e-c79ecf51b25e" providerId="ADAL" clId="{BFAC4257-4617-43B0-99FE-02FFFB3DDFFB}" dt="2022-05-13T16:11:43.327" v="899"/>
          <ac:spMkLst>
            <pc:docMk/>
            <pc:sldMk cId="3307374899" sldId="267"/>
            <ac:spMk id="19" creationId="{72F84B47-E267-4194-8194-831DB7B5547F}"/>
          </ac:spMkLst>
        </pc:spChg>
        <pc:picChg chg="mod ord">
          <ac:chgData name="Crouse,Julie" userId="8738619b-c4ec-4c6e-bf7e-c79ecf51b25e" providerId="ADAL" clId="{BFAC4257-4617-43B0-99FE-02FFFB3DDFFB}" dt="2022-05-13T16:59:17.647" v="1476" actId="1076"/>
          <ac:picMkLst>
            <pc:docMk/>
            <pc:sldMk cId="3307374899" sldId="267"/>
            <ac:picMk id="4" creationId="{F1F2B6D0-5D2F-9B78-4268-1C5513D733C1}"/>
          </ac:picMkLst>
        </pc:picChg>
      </pc:sldChg>
      <pc:sldChg chg="addSp delSp modSp mod">
        <pc:chgData name="Crouse,Julie" userId="8738619b-c4ec-4c6e-bf7e-c79ecf51b25e" providerId="ADAL" clId="{BFAC4257-4617-43B0-99FE-02FFFB3DDFFB}" dt="2022-05-13T16:19:38.704" v="950" actId="1076"/>
        <pc:sldMkLst>
          <pc:docMk/>
          <pc:sldMk cId="1352008610" sldId="268"/>
        </pc:sldMkLst>
        <pc:spChg chg="mod">
          <ac:chgData name="Crouse,Julie" userId="8738619b-c4ec-4c6e-bf7e-c79ecf51b25e" providerId="ADAL" clId="{BFAC4257-4617-43B0-99FE-02FFFB3DDFFB}" dt="2022-05-13T16:19:38.704" v="950" actId="1076"/>
          <ac:spMkLst>
            <pc:docMk/>
            <pc:sldMk cId="1352008610" sldId="268"/>
            <ac:spMk id="7" creationId="{1D315782-2DAC-F0B5-2498-6083EEAC2AAE}"/>
          </ac:spMkLst>
        </pc:spChg>
        <pc:spChg chg="del mod">
          <ac:chgData name="Crouse,Julie" userId="8738619b-c4ec-4c6e-bf7e-c79ecf51b25e" providerId="ADAL" clId="{BFAC4257-4617-43B0-99FE-02FFFB3DDFFB}" dt="2022-05-13T16:13:16.196" v="912"/>
          <ac:spMkLst>
            <pc:docMk/>
            <pc:sldMk cId="1352008610" sldId="268"/>
            <ac:spMk id="8" creationId="{D3E368E2-599B-DF3E-A5CE-FE7E3B3D87A9}"/>
          </ac:spMkLst>
        </pc:spChg>
        <pc:spChg chg="del">
          <ac:chgData name="Crouse,Julie" userId="8738619b-c4ec-4c6e-bf7e-c79ecf51b25e" providerId="ADAL" clId="{BFAC4257-4617-43B0-99FE-02FFFB3DDFFB}" dt="2022-05-13T16:19:09.535" v="942" actId="478"/>
          <ac:spMkLst>
            <pc:docMk/>
            <pc:sldMk cId="1352008610" sldId="268"/>
            <ac:spMk id="9" creationId="{1129DAE4-BF82-FFFB-F1D1-E8E7264AB791}"/>
          </ac:spMkLst>
        </pc:spChg>
        <pc:spChg chg="add mod">
          <ac:chgData name="Crouse,Julie" userId="8738619b-c4ec-4c6e-bf7e-c79ecf51b25e" providerId="ADAL" clId="{BFAC4257-4617-43B0-99FE-02FFFB3DDFFB}" dt="2022-05-13T16:19:33.153" v="949" actId="207"/>
          <ac:spMkLst>
            <pc:docMk/>
            <pc:sldMk cId="1352008610" sldId="268"/>
            <ac:spMk id="10" creationId="{018233F2-0EB1-F111-5257-FC0440CAD122}"/>
          </ac:spMkLst>
        </pc:spChg>
        <pc:spChg chg="del mod">
          <ac:chgData name="Crouse,Julie" userId="8738619b-c4ec-4c6e-bf7e-c79ecf51b25e" providerId="ADAL" clId="{BFAC4257-4617-43B0-99FE-02FFFB3DDFFB}" dt="2022-05-13T16:13:08.672" v="909" actId="478"/>
          <ac:spMkLst>
            <pc:docMk/>
            <pc:sldMk cId="1352008610" sldId="268"/>
            <ac:spMk id="11" creationId="{2395932B-D425-A404-15B9-86172C711A55}"/>
          </ac:spMkLst>
        </pc:spChg>
        <pc:picChg chg="mod">
          <ac:chgData name="Crouse,Julie" userId="8738619b-c4ec-4c6e-bf7e-c79ecf51b25e" providerId="ADAL" clId="{BFAC4257-4617-43B0-99FE-02FFFB3DDFFB}" dt="2022-05-13T16:19:26.720" v="947" actId="1076"/>
          <ac:picMkLst>
            <pc:docMk/>
            <pc:sldMk cId="1352008610" sldId="268"/>
            <ac:picMk id="5" creationId="{B412A9D4-1A59-0E2F-99B9-AC465694CD59}"/>
          </ac:picMkLst>
        </pc:picChg>
      </pc:sldChg>
      <pc:sldChg chg="delSp modSp del mod delDesignElem">
        <pc:chgData name="Crouse,Julie" userId="8738619b-c4ec-4c6e-bf7e-c79ecf51b25e" providerId="ADAL" clId="{BFAC4257-4617-43B0-99FE-02FFFB3DDFFB}" dt="2022-05-13T16:12:41.231" v="905" actId="47"/>
        <pc:sldMkLst>
          <pc:docMk/>
          <pc:sldMk cId="2782372909" sldId="269"/>
        </pc:sldMkLst>
        <pc:spChg chg="del">
          <ac:chgData name="Crouse,Julie" userId="8738619b-c4ec-4c6e-bf7e-c79ecf51b25e" providerId="ADAL" clId="{BFAC4257-4617-43B0-99FE-02FFFB3DDFFB}" dt="2022-05-13T15:49:30.244" v="96"/>
          <ac:spMkLst>
            <pc:docMk/>
            <pc:sldMk cId="2782372909" sldId="269"/>
            <ac:spMk id="39" creationId="{CBB2B1F0-0DD6-4744-9A46-7A344FB48E40}"/>
          </ac:spMkLst>
        </pc:spChg>
        <pc:spChg chg="del">
          <ac:chgData name="Crouse,Julie" userId="8738619b-c4ec-4c6e-bf7e-c79ecf51b25e" providerId="ADAL" clId="{BFAC4257-4617-43B0-99FE-02FFFB3DDFFB}" dt="2022-05-13T15:49:30.244" v="96"/>
          <ac:spMkLst>
            <pc:docMk/>
            <pc:sldMk cId="2782372909" sldId="269"/>
            <ac:spMk id="40" creationId="{52D502E5-F6B4-4D58-B4AE-FC466FF15EE8}"/>
          </ac:spMkLst>
        </pc:spChg>
        <pc:spChg chg="del">
          <ac:chgData name="Crouse,Julie" userId="8738619b-c4ec-4c6e-bf7e-c79ecf51b25e" providerId="ADAL" clId="{BFAC4257-4617-43B0-99FE-02FFFB3DDFFB}" dt="2022-05-13T15:49:30.244" v="96"/>
          <ac:spMkLst>
            <pc:docMk/>
            <pc:sldMk cId="2782372909" sldId="269"/>
            <ac:spMk id="41" creationId="{9DECDBF4-02B6-4BB4-B65B-B8107AD6A9E8}"/>
          </ac:spMkLst>
        </pc:spChg>
        <pc:spChg chg="mod">
          <ac:chgData name="Crouse,Julie" userId="8738619b-c4ec-4c6e-bf7e-c79ecf51b25e" providerId="ADAL" clId="{BFAC4257-4617-43B0-99FE-02FFFB3DDFFB}" dt="2022-05-13T16:12:19.609" v="904" actId="21"/>
          <ac:spMkLst>
            <pc:docMk/>
            <pc:sldMk cId="2782372909" sldId="269"/>
            <ac:spMk id="42" creationId="{690B03FC-C0FD-FD77-AC5D-095AC974F8B8}"/>
          </ac:spMkLst>
        </pc:spChg>
      </pc:sldChg>
      <pc:sldChg chg="addSp delSp modSp mod delDesignElem">
        <pc:chgData name="Crouse,Julie" userId="8738619b-c4ec-4c6e-bf7e-c79ecf51b25e" providerId="ADAL" clId="{BFAC4257-4617-43B0-99FE-02FFFB3DDFFB}" dt="2022-05-13T16:59:03.707" v="1475" actId="20577"/>
        <pc:sldMkLst>
          <pc:docMk/>
          <pc:sldMk cId="520436814" sldId="270"/>
        </pc:sldMkLst>
        <pc:spChg chg="mod">
          <ac:chgData name="Crouse,Julie" userId="8738619b-c4ec-4c6e-bf7e-c79ecf51b25e" providerId="ADAL" clId="{BFAC4257-4617-43B0-99FE-02FFFB3DDFFB}" dt="2022-05-13T16:28:45.889" v="1125" actId="20577"/>
          <ac:spMkLst>
            <pc:docMk/>
            <pc:sldMk cId="520436814" sldId="270"/>
            <ac:spMk id="2" creationId="{5C6333C9-1C90-F7D2-8B13-3E90C5104C79}"/>
          </ac:spMkLst>
        </pc:spChg>
        <pc:spChg chg="del">
          <ac:chgData name="Crouse,Julie" userId="8738619b-c4ec-4c6e-bf7e-c79ecf51b25e" providerId="ADAL" clId="{BFAC4257-4617-43B0-99FE-02FFFB3DDFFB}" dt="2022-05-13T15:49:30.244" v="96"/>
          <ac:spMkLst>
            <pc:docMk/>
            <pc:sldMk cId="520436814" sldId="270"/>
            <ac:spMk id="29" creationId="{2E442304-DDBD-4F7B-8017-36BCC863FB40}"/>
          </ac:spMkLst>
        </pc:spChg>
        <pc:spChg chg="del">
          <ac:chgData name="Crouse,Julie" userId="8738619b-c4ec-4c6e-bf7e-c79ecf51b25e" providerId="ADAL" clId="{BFAC4257-4617-43B0-99FE-02FFFB3DDFFB}" dt="2022-05-13T15:49:30.244" v="96"/>
          <ac:spMkLst>
            <pc:docMk/>
            <pc:sldMk cId="520436814" sldId="270"/>
            <ac:spMk id="30" creationId="{5E107275-3853-46FD-A241-DE4355A42675}"/>
          </ac:spMkLst>
        </pc:spChg>
        <pc:spChg chg="add">
          <ac:chgData name="Crouse,Julie" userId="8738619b-c4ec-4c6e-bf7e-c79ecf51b25e" providerId="ADAL" clId="{BFAC4257-4617-43B0-99FE-02FFFB3DDFFB}" dt="2022-05-13T16:11:49.062" v="900" actId="26606"/>
          <ac:spMkLst>
            <pc:docMk/>
            <pc:sldMk cId="520436814" sldId="270"/>
            <ac:spMk id="36" creationId="{6C4028FD-8BAA-4A19-BFDE-594D991B7552}"/>
          </ac:spMkLst>
        </pc:spChg>
        <pc:graphicFrameChg chg="mod modGraphic">
          <ac:chgData name="Crouse,Julie" userId="8738619b-c4ec-4c6e-bf7e-c79ecf51b25e" providerId="ADAL" clId="{BFAC4257-4617-43B0-99FE-02FFFB3DDFFB}" dt="2022-05-13T16:59:03.707" v="1475" actId="20577"/>
          <ac:graphicFrameMkLst>
            <pc:docMk/>
            <pc:sldMk cId="520436814" sldId="270"/>
            <ac:graphicFrameMk id="31" creationId="{DE744761-7114-46DC-7A8E-D4DA7E444E3F}"/>
          </ac:graphicFrameMkLst>
        </pc:graphicFrameChg>
      </pc:sldChg>
      <pc:sldChg chg="addSp delSp modSp mod ord delDesignElem">
        <pc:chgData name="Crouse,Julie" userId="8738619b-c4ec-4c6e-bf7e-c79ecf51b25e" providerId="ADAL" clId="{BFAC4257-4617-43B0-99FE-02FFFB3DDFFB}" dt="2022-05-13T16:29:32.288" v="1128" actId="20577"/>
        <pc:sldMkLst>
          <pc:docMk/>
          <pc:sldMk cId="3058496992" sldId="272"/>
        </pc:sldMkLst>
        <pc:spChg chg="mod">
          <ac:chgData name="Crouse,Julie" userId="8738619b-c4ec-4c6e-bf7e-c79ecf51b25e" providerId="ADAL" clId="{BFAC4257-4617-43B0-99FE-02FFFB3DDFFB}" dt="2022-05-13T16:10:00.832" v="851" actId="14100"/>
          <ac:spMkLst>
            <pc:docMk/>
            <pc:sldMk cId="3058496992" sldId="272"/>
            <ac:spMk id="2" creationId="{A5B201A8-7EF6-7B23-ED4D-17F988367082}"/>
          </ac:spMkLst>
        </pc:spChg>
        <pc:spChg chg="add del mod">
          <ac:chgData name="Crouse,Julie" userId="8738619b-c4ec-4c6e-bf7e-c79ecf51b25e" providerId="ADAL" clId="{BFAC4257-4617-43B0-99FE-02FFFB3DDFFB}" dt="2022-05-13T16:08:28.704" v="768" actId="478"/>
          <ac:spMkLst>
            <pc:docMk/>
            <pc:sldMk cId="3058496992" sldId="272"/>
            <ac:spMk id="4" creationId="{6F67EF64-B1AB-30C5-8277-80A15BFBBB73}"/>
          </ac:spMkLst>
        </pc:spChg>
        <pc:spChg chg="del">
          <ac:chgData name="Crouse,Julie" userId="8738619b-c4ec-4c6e-bf7e-c79ecf51b25e" providerId="ADAL" clId="{BFAC4257-4617-43B0-99FE-02FFFB3DDFFB}" dt="2022-05-13T16:08:27.474" v="767" actId="478"/>
          <ac:spMkLst>
            <pc:docMk/>
            <pc:sldMk cId="3058496992" sldId="272"/>
            <ac:spMk id="12" creationId="{5FDEBA57-412C-6F4D-DF2F-9EA747F8E0F9}"/>
          </ac:spMkLst>
        </pc:spChg>
        <pc:spChg chg="add mod">
          <ac:chgData name="Crouse,Julie" userId="8738619b-c4ec-4c6e-bf7e-c79ecf51b25e" providerId="ADAL" clId="{BFAC4257-4617-43B0-99FE-02FFFB3DDFFB}" dt="2022-05-13T16:09:51.253" v="849" actId="207"/>
          <ac:spMkLst>
            <pc:docMk/>
            <pc:sldMk cId="3058496992" sldId="272"/>
            <ac:spMk id="14" creationId="{9D105A40-9B3E-F153-72F4-D12F47F4CFAD}"/>
          </ac:spMkLst>
        </pc:spChg>
        <pc:spChg chg="del mod">
          <ac:chgData name="Crouse,Julie" userId="8738619b-c4ec-4c6e-bf7e-c79ecf51b25e" providerId="ADAL" clId="{BFAC4257-4617-43B0-99FE-02FFFB3DDFFB}" dt="2022-05-13T16:09:20.416" v="844" actId="478"/>
          <ac:spMkLst>
            <pc:docMk/>
            <pc:sldMk cId="3058496992" sldId="272"/>
            <ac:spMk id="24" creationId="{821834B9-43A0-0495-9F87-249A3D307299}"/>
          </ac:spMkLst>
        </pc:spChg>
        <pc:spChg chg="mod">
          <ac:chgData name="Crouse,Julie" userId="8738619b-c4ec-4c6e-bf7e-c79ecf51b25e" providerId="ADAL" clId="{BFAC4257-4617-43B0-99FE-02FFFB3DDFFB}" dt="2022-05-13T16:29:32.288" v="1128" actId="20577"/>
          <ac:spMkLst>
            <pc:docMk/>
            <pc:sldMk cId="3058496992" sldId="272"/>
            <ac:spMk id="28" creationId="{64E4F0F2-E3B0-3462-6119-FCA0B193AA64}"/>
          </ac:spMkLst>
        </pc:spChg>
        <pc:spChg chg="del">
          <ac:chgData name="Crouse,Julie" userId="8738619b-c4ec-4c6e-bf7e-c79ecf51b25e" providerId="ADAL" clId="{BFAC4257-4617-43B0-99FE-02FFFB3DDFFB}" dt="2022-05-13T16:08:51.809" v="837" actId="478"/>
          <ac:spMkLst>
            <pc:docMk/>
            <pc:sldMk cId="3058496992" sldId="272"/>
            <ac:spMk id="32" creationId="{CDB57EDA-CD81-F7EB-4674-B8268F277509}"/>
          </ac:spMkLst>
        </pc:spChg>
        <pc:spChg chg="del">
          <ac:chgData name="Crouse,Julie" userId="8738619b-c4ec-4c6e-bf7e-c79ecf51b25e" providerId="ADAL" clId="{BFAC4257-4617-43B0-99FE-02FFFB3DDFFB}" dt="2022-05-13T16:08:25.684" v="766" actId="478"/>
          <ac:spMkLst>
            <pc:docMk/>
            <pc:sldMk cId="3058496992" sldId="272"/>
            <ac:spMk id="39" creationId="{C1C9B96D-AFC2-D915-AF8F-4BBCD2BA3AE0}"/>
          </ac:spMkLst>
        </pc:spChg>
        <pc:spChg chg="del">
          <ac:chgData name="Crouse,Julie" userId="8738619b-c4ec-4c6e-bf7e-c79ecf51b25e" providerId="ADAL" clId="{BFAC4257-4617-43B0-99FE-02FFFB3DDFFB}" dt="2022-05-13T15:49:30.244" v="96"/>
          <ac:spMkLst>
            <pc:docMk/>
            <pc:sldMk cId="3058496992" sldId="272"/>
            <ac:spMk id="44" creationId="{100EDD19-6802-4EC3-95CE-CFFAB042CFD6}"/>
          </ac:spMkLst>
        </pc:spChg>
        <pc:spChg chg="del">
          <ac:chgData name="Crouse,Julie" userId="8738619b-c4ec-4c6e-bf7e-c79ecf51b25e" providerId="ADAL" clId="{BFAC4257-4617-43B0-99FE-02FFFB3DDFFB}" dt="2022-05-13T15:49:30.244" v="96"/>
          <ac:spMkLst>
            <pc:docMk/>
            <pc:sldMk cId="3058496992" sldId="272"/>
            <ac:spMk id="46" creationId="{DB17E863-922E-4C26-BD64-E8FD41D28661}"/>
          </ac:spMkLst>
        </pc:spChg>
        <pc:picChg chg="mod">
          <ac:chgData name="Crouse,Julie" userId="8738619b-c4ec-4c6e-bf7e-c79ecf51b25e" providerId="ADAL" clId="{BFAC4257-4617-43B0-99FE-02FFFB3DDFFB}" dt="2022-05-13T16:09:26.808" v="846" actId="1076"/>
          <ac:picMkLst>
            <pc:docMk/>
            <pc:sldMk cId="3058496992" sldId="272"/>
            <ac:picMk id="21" creationId="{231CD34E-F7B0-D28F-7AA3-FDEB575D7C55}"/>
          </ac:picMkLst>
        </pc:picChg>
      </pc:sldChg>
      <pc:sldChg chg="delSp modSp del mod delDesignElem">
        <pc:chgData name="Crouse,Julie" userId="8738619b-c4ec-4c6e-bf7e-c79ecf51b25e" providerId="ADAL" clId="{BFAC4257-4617-43B0-99FE-02FFFB3DDFFB}" dt="2022-05-13T16:13:46.238" v="924" actId="47"/>
        <pc:sldMkLst>
          <pc:docMk/>
          <pc:sldMk cId="1531488329" sldId="273"/>
        </pc:sldMkLst>
        <pc:spChg chg="del">
          <ac:chgData name="Crouse,Julie" userId="8738619b-c4ec-4c6e-bf7e-c79ecf51b25e" providerId="ADAL" clId="{BFAC4257-4617-43B0-99FE-02FFFB3DDFFB}" dt="2022-05-13T15:49:30.244" v="96"/>
          <ac:spMkLst>
            <pc:docMk/>
            <pc:sldMk cId="1531488329" sldId="273"/>
            <ac:spMk id="39" creationId="{CBB2B1F0-0DD6-4744-9A46-7A344FB48E40}"/>
          </ac:spMkLst>
        </pc:spChg>
        <pc:spChg chg="del">
          <ac:chgData name="Crouse,Julie" userId="8738619b-c4ec-4c6e-bf7e-c79ecf51b25e" providerId="ADAL" clId="{BFAC4257-4617-43B0-99FE-02FFFB3DDFFB}" dt="2022-05-13T15:49:30.244" v="96"/>
          <ac:spMkLst>
            <pc:docMk/>
            <pc:sldMk cId="1531488329" sldId="273"/>
            <ac:spMk id="40" creationId="{52D502E5-F6B4-4D58-B4AE-FC466FF15EE8}"/>
          </ac:spMkLst>
        </pc:spChg>
        <pc:spChg chg="del">
          <ac:chgData name="Crouse,Julie" userId="8738619b-c4ec-4c6e-bf7e-c79ecf51b25e" providerId="ADAL" clId="{BFAC4257-4617-43B0-99FE-02FFFB3DDFFB}" dt="2022-05-13T15:49:30.244" v="96"/>
          <ac:spMkLst>
            <pc:docMk/>
            <pc:sldMk cId="1531488329" sldId="273"/>
            <ac:spMk id="41" creationId="{9DECDBF4-02B6-4BB4-B65B-B8107AD6A9E8}"/>
          </ac:spMkLst>
        </pc:spChg>
        <pc:spChg chg="del mod">
          <ac:chgData name="Crouse,Julie" userId="8738619b-c4ec-4c6e-bf7e-c79ecf51b25e" providerId="ADAL" clId="{BFAC4257-4617-43B0-99FE-02FFFB3DDFFB}" dt="2022-05-13T16:13:43.567" v="923" actId="478"/>
          <ac:spMkLst>
            <pc:docMk/>
            <pc:sldMk cId="1531488329" sldId="273"/>
            <ac:spMk id="42" creationId="{690B03FC-C0FD-FD77-AC5D-095AC974F8B8}"/>
          </ac:spMkLst>
        </pc:spChg>
      </pc:sldChg>
      <pc:sldChg chg="addSp delSp modSp mod ord delDesignElem">
        <pc:chgData name="Crouse,Julie" userId="8738619b-c4ec-4c6e-bf7e-c79ecf51b25e" providerId="ADAL" clId="{BFAC4257-4617-43B0-99FE-02FFFB3DDFFB}" dt="2022-05-13T16:29:07.089" v="1126" actId="26606"/>
        <pc:sldMkLst>
          <pc:docMk/>
          <pc:sldMk cId="1030146783" sldId="274"/>
        </pc:sldMkLst>
        <pc:spChg chg="mod">
          <ac:chgData name="Crouse,Julie" userId="8738619b-c4ec-4c6e-bf7e-c79ecf51b25e" providerId="ADAL" clId="{BFAC4257-4617-43B0-99FE-02FFFB3DDFFB}" dt="2022-05-13T16:29:07.089" v="1126" actId="26606"/>
          <ac:spMkLst>
            <pc:docMk/>
            <pc:sldMk cId="1030146783" sldId="274"/>
            <ac:spMk id="2" creationId="{8F8A8B8E-96CA-A621-CAF3-B60E60EE17BC}"/>
          </ac:spMkLst>
        </pc:spChg>
        <pc:spChg chg="add del">
          <ac:chgData name="Crouse,Julie" userId="8738619b-c4ec-4c6e-bf7e-c79ecf51b25e" providerId="ADAL" clId="{BFAC4257-4617-43B0-99FE-02FFFB3DDFFB}" dt="2022-05-13T16:29:07.089" v="1126" actId="26606"/>
          <ac:spMkLst>
            <pc:docMk/>
            <pc:sldMk cId="1030146783" sldId="274"/>
            <ac:spMk id="59" creationId="{955A2079-FA98-4876-80F0-72364A7D2EA4}"/>
          </ac:spMkLst>
        </pc:spChg>
        <pc:spChg chg="add">
          <ac:chgData name="Crouse,Julie" userId="8738619b-c4ec-4c6e-bf7e-c79ecf51b25e" providerId="ADAL" clId="{BFAC4257-4617-43B0-99FE-02FFFB3DDFFB}" dt="2022-05-13T16:29:07.089" v="1126" actId="26606"/>
          <ac:spMkLst>
            <pc:docMk/>
            <pc:sldMk cId="1030146783" sldId="274"/>
            <ac:spMk id="64" creationId="{DCC231C8-C761-4B31-9B1C-C6D19248C6B3}"/>
          </ac:spMkLst>
        </pc:spChg>
        <pc:spChg chg="del">
          <ac:chgData name="Crouse,Julie" userId="8738619b-c4ec-4c6e-bf7e-c79ecf51b25e" providerId="ADAL" clId="{BFAC4257-4617-43B0-99FE-02FFFB3DDFFB}" dt="2022-05-13T15:49:30.244" v="96"/>
          <ac:spMkLst>
            <pc:docMk/>
            <pc:sldMk cId="1030146783" sldId="274"/>
            <ac:spMk id="76" creationId="{A1F6BF70-C7D1-4AF9-8DB4-BEEB8A9C3529}"/>
          </ac:spMkLst>
        </pc:spChg>
        <pc:spChg chg="del">
          <ac:chgData name="Crouse,Julie" userId="8738619b-c4ec-4c6e-bf7e-c79ecf51b25e" providerId="ADAL" clId="{BFAC4257-4617-43B0-99FE-02FFFB3DDFFB}" dt="2022-05-13T15:49:30.244" v="96"/>
          <ac:spMkLst>
            <pc:docMk/>
            <pc:sldMk cId="1030146783" sldId="274"/>
            <ac:spMk id="80" creationId="{2C1BBA94-3F40-40AA-8BB9-E69E25E537C1}"/>
          </ac:spMkLst>
        </pc:spChg>
        <pc:grpChg chg="del">
          <ac:chgData name="Crouse,Julie" userId="8738619b-c4ec-4c6e-bf7e-c79ecf51b25e" providerId="ADAL" clId="{BFAC4257-4617-43B0-99FE-02FFFB3DDFFB}" dt="2022-05-13T15:49:30.244" v="96"/>
          <ac:grpSpMkLst>
            <pc:docMk/>
            <pc:sldMk cId="1030146783" sldId="274"/>
            <ac:grpSpMk id="77" creationId="{0C66A8B6-1F6E-4FCC-93B9-B9986B6FD111}"/>
          </ac:grpSpMkLst>
        </pc:grpChg>
        <pc:graphicFrameChg chg="mod modGraphic">
          <ac:chgData name="Crouse,Julie" userId="8738619b-c4ec-4c6e-bf7e-c79ecf51b25e" providerId="ADAL" clId="{BFAC4257-4617-43B0-99FE-02FFFB3DDFFB}" dt="2022-05-13T16:29:07.089" v="1126" actId="26606"/>
          <ac:graphicFrameMkLst>
            <pc:docMk/>
            <pc:sldMk cId="1030146783" sldId="274"/>
            <ac:graphicFrameMk id="54" creationId="{61159A6C-F4AD-4BC6-7128-9F74FF023B3E}"/>
          </ac:graphicFrameMkLst>
        </pc:graphicFrameChg>
      </pc:sldChg>
      <pc:sldChg chg="addSp delSp modSp del mod setBg delAnim setClrOvrMap delDesignElem">
        <pc:chgData name="Crouse,Julie" userId="8738619b-c4ec-4c6e-bf7e-c79ecf51b25e" providerId="ADAL" clId="{BFAC4257-4617-43B0-99FE-02FFFB3DDFFB}" dt="2022-05-13T16:22:19.228" v="1007" actId="47"/>
        <pc:sldMkLst>
          <pc:docMk/>
          <pc:sldMk cId="1561030434" sldId="275"/>
        </pc:sldMkLst>
        <pc:spChg chg="del mod">
          <ac:chgData name="Crouse,Julie" userId="8738619b-c4ec-4c6e-bf7e-c79ecf51b25e" providerId="ADAL" clId="{BFAC4257-4617-43B0-99FE-02FFFB3DDFFB}" dt="2022-05-13T16:21:44.954" v="998" actId="21"/>
          <ac:spMkLst>
            <pc:docMk/>
            <pc:sldMk cId="1561030434" sldId="275"/>
            <ac:spMk id="2" creationId="{AB851614-C58D-EE1C-551D-4299052C43A5}"/>
          </ac:spMkLst>
        </pc:spChg>
        <pc:spChg chg="add mod">
          <ac:chgData name="Crouse,Julie" userId="8738619b-c4ec-4c6e-bf7e-c79ecf51b25e" providerId="ADAL" clId="{BFAC4257-4617-43B0-99FE-02FFFB3DDFFB}" dt="2022-05-13T16:21:29.320" v="992" actId="21"/>
          <ac:spMkLst>
            <pc:docMk/>
            <pc:sldMk cId="1561030434" sldId="275"/>
            <ac:spMk id="4" creationId="{AE6ECCB4-8F28-41C8-A08D-10A18B63FD0D}"/>
          </ac:spMkLst>
        </pc:spChg>
        <pc:spChg chg="del">
          <ac:chgData name="Crouse,Julie" userId="8738619b-c4ec-4c6e-bf7e-c79ecf51b25e" providerId="ADAL" clId="{BFAC4257-4617-43B0-99FE-02FFFB3DDFFB}" dt="2022-05-13T16:20:44.288" v="982" actId="478"/>
          <ac:spMkLst>
            <pc:docMk/>
            <pc:sldMk cId="1561030434" sldId="275"/>
            <ac:spMk id="8" creationId="{C32F12E3-89F7-7F88-78B4-73B0BB323147}"/>
          </ac:spMkLst>
        </pc:spChg>
        <pc:spChg chg="add mod">
          <ac:chgData name="Crouse,Julie" userId="8738619b-c4ec-4c6e-bf7e-c79ecf51b25e" providerId="ADAL" clId="{BFAC4257-4617-43B0-99FE-02FFFB3DDFFB}" dt="2022-05-13T16:21:44.954" v="998" actId="21"/>
          <ac:spMkLst>
            <pc:docMk/>
            <pc:sldMk cId="1561030434" sldId="275"/>
            <ac:spMk id="9" creationId="{EF42D696-B57C-2330-9925-8C5304195780}"/>
          </ac:spMkLst>
        </pc:spChg>
        <pc:spChg chg="del">
          <ac:chgData name="Crouse,Julie" userId="8738619b-c4ec-4c6e-bf7e-c79ecf51b25e" providerId="ADAL" clId="{BFAC4257-4617-43B0-99FE-02FFFB3DDFFB}" dt="2022-05-13T16:20:53.327" v="983" actId="478"/>
          <ac:spMkLst>
            <pc:docMk/>
            <pc:sldMk cId="1561030434" sldId="275"/>
            <ac:spMk id="12" creationId="{99840F18-1B84-9C19-45C6-E5CA8EACE182}"/>
          </ac:spMkLst>
        </pc:spChg>
        <pc:spChg chg="del mod">
          <ac:chgData name="Crouse,Julie" userId="8738619b-c4ec-4c6e-bf7e-c79ecf51b25e" providerId="ADAL" clId="{BFAC4257-4617-43B0-99FE-02FFFB3DDFFB}" dt="2022-05-13T16:22:06.329" v="1004" actId="21"/>
          <ac:spMkLst>
            <pc:docMk/>
            <pc:sldMk cId="1561030434" sldId="275"/>
            <ac:spMk id="24" creationId="{862BA551-50B4-7EF4-B9C5-68EB8F2D77C2}"/>
          </ac:spMkLst>
        </pc:spChg>
        <pc:spChg chg="del">
          <ac:chgData name="Crouse,Julie" userId="8738619b-c4ec-4c6e-bf7e-c79ecf51b25e" providerId="ADAL" clId="{BFAC4257-4617-43B0-99FE-02FFFB3DDFFB}" dt="2022-05-13T16:20:57.695" v="984" actId="478"/>
          <ac:spMkLst>
            <pc:docMk/>
            <pc:sldMk cId="1561030434" sldId="275"/>
            <ac:spMk id="25" creationId="{1F32864A-3BC2-FBC7-543F-5CD526B35BC1}"/>
          </ac:spMkLst>
        </pc:spChg>
        <pc:spChg chg="mod">
          <ac:chgData name="Crouse,Julie" userId="8738619b-c4ec-4c6e-bf7e-c79ecf51b25e" providerId="ADAL" clId="{BFAC4257-4617-43B0-99FE-02FFFB3DDFFB}" dt="2022-05-13T16:21:10.134" v="986" actId="26606"/>
          <ac:spMkLst>
            <pc:docMk/>
            <pc:sldMk cId="1561030434" sldId="275"/>
            <ac:spMk id="65" creationId="{FDB75E38-ABC6-6F53-A9FF-627A3E60BAFE}"/>
          </ac:spMkLst>
        </pc:spChg>
        <pc:spChg chg="add">
          <ac:chgData name="Crouse,Julie" userId="8738619b-c4ec-4c6e-bf7e-c79ecf51b25e" providerId="ADAL" clId="{BFAC4257-4617-43B0-99FE-02FFFB3DDFFB}" dt="2022-05-13T16:21:10.134" v="986" actId="26606"/>
          <ac:spMkLst>
            <pc:docMk/>
            <pc:sldMk cId="1561030434" sldId="275"/>
            <ac:spMk id="70" creationId="{C3896A03-3945-419A-B66B-4EE266EDD152}"/>
          </ac:spMkLst>
        </pc:spChg>
        <pc:spChg chg="add">
          <ac:chgData name="Crouse,Julie" userId="8738619b-c4ec-4c6e-bf7e-c79ecf51b25e" providerId="ADAL" clId="{BFAC4257-4617-43B0-99FE-02FFFB3DDFFB}" dt="2022-05-13T16:21:10.134" v="986" actId="26606"/>
          <ac:spMkLst>
            <pc:docMk/>
            <pc:sldMk cId="1561030434" sldId="275"/>
            <ac:spMk id="72" creationId="{B34F5AD2-EDBD-4BBD-A55C-EAFFD0C7097A}"/>
          </ac:spMkLst>
        </pc:spChg>
        <pc:spChg chg="add">
          <ac:chgData name="Crouse,Julie" userId="8738619b-c4ec-4c6e-bf7e-c79ecf51b25e" providerId="ADAL" clId="{BFAC4257-4617-43B0-99FE-02FFFB3DDFFB}" dt="2022-05-13T16:21:10.134" v="986" actId="26606"/>
          <ac:spMkLst>
            <pc:docMk/>
            <pc:sldMk cId="1561030434" sldId="275"/>
            <ac:spMk id="74" creationId="{450D3AD2-FA80-415F-A9CE-54D884561CD7}"/>
          </ac:spMkLst>
        </pc:spChg>
        <pc:spChg chg="del">
          <ac:chgData name="Crouse,Julie" userId="8738619b-c4ec-4c6e-bf7e-c79ecf51b25e" providerId="ADAL" clId="{BFAC4257-4617-43B0-99FE-02FFFB3DDFFB}" dt="2022-05-13T15:49:30.244" v="96"/>
          <ac:spMkLst>
            <pc:docMk/>
            <pc:sldMk cId="1561030434" sldId="275"/>
            <ac:spMk id="81" creationId="{2EEE8F11-3582-44B7-9869-F2D26D7DD9D4}"/>
          </ac:spMkLst>
        </pc:spChg>
        <pc:spChg chg="del">
          <ac:chgData name="Crouse,Julie" userId="8738619b-c4ec-4c6e-bf7e-c79ecf51b25e" providerId="ADAL" clId="{BFAC4257-4617-43B0-99FE-02FFFB3DDFFB}" dt="2022-05-13T15:49:30.244" v="96"/>
          <ac:spMkLst>
            <pc:docMk/>
            <pc:sldMk cId="1561030434" sldId="275"/>
            <ac:spMk id="83" creationId="{2141F1CC-6A53-4BCF-9127-AABB52E2497E}"/>
          </ac:spMkLst>
        </pc:spChg>
        <pc:spChg chg="del">
          <ac:chgData name="Crouse,Julie" userId="8738619b-c4ec-4c6e-bf7e-c79ecf51b25e" providerId="ADAL" clId="{BFAC4257-4617-43B0-99FE-02FFFB3DDFFB}" dt="2022-05-13T15:49:30.244" v="96"/>
          <ac:spMkLst>
            <pc:docMk/>
            <pc:sldMk cId="1561030434" sldId="275"/>
            <ac:spMk id="85" creationId="{C20C2C41-D9A8-45BE-9E21-91268EC186D8}"/>
          </ac:spMkLst>
        </pc:spChg>
        <pc:spChg chg="del">
          <ac:chgData name="Crouse,Julie" userId="8738619b-c4ec-4c6e-bf7e-c79ecf51b25e" providerId="ADAL" clId="{BFAC4257-4617-43B0-99FE-02FFFB3DDFFB}" dt="2022-05-13T15:49:30.244" v="96"/>
          <ac:spMkLst>
            <pc:docMk/>
            <pc:sldMk cId="1561030434" sldId="275"/>
            <ac:spMk id="87" creationId="{561B2B49-7142-4CA8-A929-4671548E6A5A}"/>
          </ac:spMkLst>
        </pc:spChg>
        <pc:spChg chg="del">
          <ac:chgData name="Crouse,Julie" userId="8738619b-c4ec-4c6e-bf7e-c79ecf51b25e" providerId="ADAL" clId="{BFAC4257-4617-43B0-99FE-02FFFB3DDFFB}" dt="2022-05-13T15:49:30.244" v="96"/>
          <ac:spMkLst>
            <pc:docMk/>
            <pc:sldMk cId="1561030434" sldId="275"/>
            <ac:spMk id="89" creationId="{B38B1FC8-38BF-4066-8F4A-12EEC1C1AF64}"/>
          </ac:spMkLst>
        </pc:spChg>
        <pc:spChg chg="del">
          <ac:chgData name="Crouse,Julie" userId="8738619b-c4ec-4c6e-bf7e-c79ecf51b25e" providerId="ADAL" clId="{BFAC4257-4617-43B0-99FE-02FFFB3DDFFB}" dt="2022-05-13T15:49:30.244" v="96"/>
          <ac:spMkLst>
            <pc:docMk/>
            <pc:sldMk cId="1561030434" sldId="275"/>
            <ac:spMk id="91" creationId="{178B4B56-5CC4-4608-A9A9-996108D35B5B}"/>
          </ac:spMkLst>
        </pc:spChg>
        <pc:picChg chg="del mod">
          <ac:chgData name="Crouse,Julie" userId="8738619b-c4ec-4c6e-bf7e-c79ecf51b25e" providerId="ADAL" clId="{BFAC4257-4617-43B0-99FE-02FFFB3DDFFB}" dt="2022-05-13T16:21:29.320" v="992" actId="21"/>
          <ac:picMkLst>
            <pc:docMk/>
            <pc:sldMk cId="1561030434" sldId="275"/>
            <ac:picMk id="5" creationId="{D5753616-06D2-C452-41CD-848AE963080D}"/>
          </ac:picMkLst>
        </pc:picChg>
        <pc:picChg chg="del">
          <ac:chgData name="Crouse,Julie" userId="8738619b-c4ec-4c6e-bf7e-c79ecf51b25e" providerId="ADAL" clId="{BFAC4257-4617-43B0-99FE-02FFFB3DDFFB}" dt="2022-05-13T16:20:44.288" v="982" actId="478"/>
          <ac:picMkLst>
            <pc:docMk/>
            <pc:sldMk cId="1561030434" sldId="275"/>
            <ac:picMk id="7" creationId="{D9E88E97-A0D8-3707-A7DA-0F8271E2365A}"/>
          </ac:picMkLst>
        </pc:picChg>
        <pc:picChg chg="del">
          <ac:chgData name="Crouse,Julie" userId="8738619b-c4ec-4c6e-bf7e-c79ecf51b25e" providerId="ADAL" clId="{BFAC4257-4617-43B0-99FE-02FFFB3DDFFB}" dt="2022-05-13T16:20:53.327" v="983" actId="478"/>
          <ac:picMkLst>
            <pc:docMk/>
            <pc:sldMk cId="1561030434" sldId="275"/>
            <ac:picMk id="11" creationId="{DDA4DDFF-A2BC-0D60-A13D-B275336E48CD}"/>
          </ac:picMkLst>
        </pc:picChg>
      </pc:sldChg>
      <pc:sldChg chg="delSp modSp del mod delDesignElem">
        <pc:chgData name="Crouse,Julie" userId="8738619b-c4ec-4c6e-bf7e-c79ecf51b25e" providerId="ADAL" clId="{BFAC4257-4617-43B0-99FE-02FFFB3DDFFB}" dt="2022-05-13T16:20:36.703" v="981" actId="47"/>
        <pc:sldMkLst>
          <pc:docMk/>
          <pc:sldMk cId="3658136336" sldId="276"/>
        </pc:sldMkLst>
        <pc:spChg chg="mod">
          <ac:chgData name="Crouse,Julie" userId="8738619b-c4ec-4c6e-bf7e-c79ecf51b25e" providerId="ADAL" clId="{BFAC4257-4617-43B0-99FE-02FFFB3DDFFB}" dt="2022-05-13T16:14:10.017" v="926" actId="14100"/>
          <ac:spMkLst>
            <pc:docMk/>
            <pc:sldMk cId="3658136336" sldId="276"/>
            <ac:spMk id="2" creationId="{4A828878-E392-F423-8D98-9416F8E9FB87}"/>
          </ac:spMkLst>
        </pc:spChg>
        <pc:spChg chg="mod">
          <ac:chgData name="Crouse,Julie" userId="8738619b-c4ec-4c6e-bf7e-c79ecf51b25e" providerId="ADAL" clId="{BFAC4257-4617-43B0-99FE-02FFFB3DDFFB}" dt="2022-05-13T16:14:43.952" v="933" actId="20577"/>
          <ac:spMkLst>
            <pc:docMk/>
            <pc:sldMk cId="3658136336" sldId="276"/>
            <ac:spMk id="4" creationId="{37936181-DE06-9B98-6E6C-D2375201D285}"/>
          </ac:spMkLst>
        </pc:spChg>
        <pc:spChg chg="del">
          <ac:chgData name="Crouse,Julie" userId="8738619b-c4ec-4c6e-bf7e-c79ecf51b25e" providerId="ADAL" clId="{BFAC4257-4617-43B0-99FE-02FFFB3DDFFB}" dt="2022-05-13T16:14:03.057" v="925" actId="478"/>
          <ac:spMkLst>
            <pc:docMk/>
            <pc:sldMk cId="3658136336" sldId="276"/>
            <ac:spMk id="7" creationId="{F944E97C-080E-8663-655D-63AEB378FCED}"/>
          </ac:spMkLst>
        </pc:spChg>
        <pc:spChg chg="del">
          <ac:chgData name="Crouse,Julie" userId="8738619b-c4ec-4c6e-bf7e-c79ecf51b25e" providerId="ADAL" clId="{BFAC4257-4617-43B0-99FE-02FFFB3DDFFB}" dt="2022-05-13T15:49:30.244" v="96"/>
          <ac:spMkLst>
            <pc:docMk/>
            <pc:sldMk cId="3658136336" sldId="276"/>
            <ac:spMk id="17" creationId="{DBF61EA3-B236-439E-9C0B-340980D56BEE}"/>
          </ac:spMkLst>
        </pc:spChg>
        <pc:spChg chg="del">
          <ac:chgData name="Crouse,Julie" userId="8738619b-c4ec-4c6e-bf7e-c79ecf51b25e" providerId="ADAL" clId="{BFAC4257-4617-43B0-99FE-02FFFB3DDFFB}" dt="2022-05-13T15:49:30.244" v="96"/>
          <ac:spMkLst>
            <pc:docMk/>
            <pc:sldMk cId="3658136336" sldId="276"/>
            <ac:spMk id="20" creationId="{E659831F-0D9A-4C63-9EBB-8435B85A440F}"/>
          </ac:spMkLst>
        </pc:spChg>
        <pc:grpChg chg="del">
          <ac:chgData name="Crouse,Julie" userId="8738619b-c4ec-4c6e-bf7e-c79ecf51b25e" providerId="ADAL" clId="{BFAC4257-4617-43B0-99FE-02FFFB3DDFFB}" dt="2022-05-13T15:49:30.244" v="96"/>
          <ac:grpSpMkLst>
            <pc:docMk/>
            <pc:sldMk cId="3658136336" sldId="276"/>
            <ac:grpSpMk id="18" creationId="{28FAF094-D087-493F-8DF9-A486C2D6BBAA}"/>
          </ac:grpSpMkLst>
        </pc:grpChg>
        <pc:picChg chg="del">
          <ac:chgData name="Crouse,Julie" userId="8738619b-c4ec-4c6e-bf7e-c79ecf51b25e" providerId="ADAL" clId="{BFAC4257-4617-43B0-99FE-02FFFB3DDFFB}" dt="2022-05-13T16:14:03.057" v="925" actId="478"/>
          <ac:picMkLst>
            <pc:docMk/>
            <pc:sldMk cId="3658136336" sldId="276"/>
            <ac:picMk id="6" creationId="{7A01EC84-47F0-BD6B-2675-7C918D45552F}"/>
          </ac:picMkLst>
        </pc:picChg>
      </pc:sldChg>
      <pc:sldChg chg="delSp modSp del mod delDesignElem">
        <pc:chgData name="Crouse,Julie" userId="8738619b-c4ec-4c6e-bf7e-c79ecf51b25e" providerId="ADAL" clId="{BFAC4257-4617-43B0-99FE-02FFFB3DDFFB}" dt="2022-05-13T16:22:31.162" v="1011" actId="47"/>
        <pc:sldMkLst>
          <pc:docMk/>
          <pc:sldMk cId="4012465485" sldId="277"/>
        </pc:sldMkLst>
        <pc:spChg chg="mod">
          <ac:chgData name="Crouse,Julie" userId="8738619b-c4ec-4c6e-bf7e-c79ecf51b25e" providerId="ADAL" clId="{BFAC4257-4617-43B0-99FE-02FFFB3DDFFB}" dt="2022-05-13T16:22:29.657" v="1010" actId="20577"/>
          <ac:spMkLst>
            <pc:docMk/>
            <pc:sldMk cId="4012465485" sldId="277"/>
            <ac:spMk id="35" creationId="{6983ED84-FF24-F41C-6F1E-7E92AD078C06}"/>
          </ac:spMkLst>
        </pc:spChg>
        <pc:spChg chg="del">
          <ac:chgData name="Crouse,Julie" userId="8738619b-c4ec-4c6e-bf7e-c79ecf51b25e" providerId="ADAL" clId="{BFAC4257-4617-43B0-99FE-02FFFB3DDFFB}" dt="2022-05-13T15:49:30.244" v="96"/>
          <ac:spMkLst>
            <pc:docMk/>
            <pc:sldMk cId="4012465485" sldId="277"/>
            <ac:spMk id="40" creationId="{DAF1966E-FD40-4A4A-B61B-C4DF7FA05F06}"/>
          </ac:spMkLst>
        </pc:spChg>
        <pc:spChg chg="del">
          <ac:chgData name="Crouse,Julie" userId="8738619b-c4ec-4c6e-bf7e-c79ecf51b25e" providerId="ADAL" clId="{BFAC4257-4617-43B0-99FE-02FFFB3DDFFB}" dt="2022-05-13T15:49:30.244" v="96"/>
          <ac:spMkLst>
            <pc:docMk/>
            <pc:sldMk cId="4012465485" sldId="277"/>
            <ac:spMk id="42" creationId="{047BFA19-D45E-416B-A404-7AF2F3F27017}"/>
          </ac:spMkLst>
        </pc:spChg>
        <pc:spChg chg="del">
          <ac:chgData name="Crouse,Julie" userId="8738619b-c4ec-4c6e-bf7e-c79ecf51b25e" providerId="ADAL" clId="{BFAC4257-4617-43B0-99FE-02FFFB3DDFFB}" dt="2022-05-13T15:49:30.244" v="96"/>
          <ac:spMkLst>
            <pc:docMk/>
            <pc:sldMk cId="4012465485" sldId="277"/>
            <ac:spMk id="44" creationId="{8E0105E7-23DB-4CF2-8258-FF47C7620F6E}"/>
          </ac:spMkLst>
        </pc:spChg>
        <pc:spChg chg="del">
          <ac:chgData name="Crouse,Julie" userId="8738619b-c4ec-4c6e-bf7e-c79ecf51b25e" providerId="ADAL" clId="{BFAC4257-4617-43B0-99FE-02FFFB3DDFFB}" dt="2022-05-13T15:49:30.244" v="96"/>
          <ac:spMkLst>
            <pc:docMk/>
            <pc:sldMk cId="4012465485" sldId="277"/>
            <ac:spMk id="46" creationId="{074B4F7D-14B2-478B-8BF5-01E4E0C5D263}"/>
          </ac:spMkLst>
        </pc:spChg>
      </pc:sldChg>
      <pc:sldChg chg="addSp delSp modSp mod delDesignElem">
        <pc:chgData name="Crouse,Julie" userId="8738619b-c4ec-4c6e-bf7e-c79ecf51b25e" providerId="ADAL" clId="{BFAC4257-4617-43B0-99FE-02FFFB3DDFFB}" dt="2022-05-13T16:32:31.408" v="1166" actId="20577"/>
        <pc:sldMkLst>
          <pc:docMk/>
          <pc:sldMk cId="3423545980" sldId="278"/>
        </pc:sldMkLst>
        <pc:spChg chg="mod">
          <ac:chgData name="Crouse,Julie" userId="8738619b-c4ec-4c6e-bf7e-c79ecf51b25e" providerId="ADAL" clId="{BFAC4257-4617-43B0-99FE-02FFFB3DDFFB}" dt="2022-05-13T16:25:01.479" v="1082" actId="26606"/>
          <ac:spMkLst>
            <pc:docMk/>
            <pc:sldMk cId="3423545980" sldId="278"/>
            <ac:spMk id="2" creationId="{E4E193FF-FA1E-A822-D1C7-B49C63561669}"/>
          </ac:spMkLst>
        </pc:spChg>
        <pc:spChg chg="mod">
          <ac:chgData name="Crouse,Julie" userId="8738619b-c4ec-4c6e-bf7e-c79ecf51b25e" providerId="ADAL" clId="{BFAC4257-4617-43B0-99FE-02FFFB3DDFFB}" dt="2022-05-13T16:32:31.408" v="1166" actId="20577"/>
          <ac:spMkLst>
            <pc:docMk/>
            <pc:sldMk cId="3423545980" sldId="278"/>
            <ac:spMk id="3" creationId="{689AB7F7-085D-1FA3-454D-B9E02463A042}"/>
          </ac:spMkLst>
        </pc:spChg>
        <pc:spChg chg="add del">
          <ac:chgData name="Crouse,Julie" userId="8738619b-c4ec-4c6e-bf7e-c79ecf51b25e" providerId="ADAL" clId="{BFAC4257-4617-43B0-99FE-02FFFB3DDFFB}" dt="2022-05-13T16:25:01.479" v="1082" actId="26606"/>
          <ac:spMkLst>
            <pc:docMk/>
            <pc:sldMk cId="3423545980" sldId="278"/>
            <ac:spMk id="11" creationId="{62A38935-BB53-4DF7-A56E-48DD25B685D7}"/>
          </ac:spMkLst>
        </pc:spChg>
        <pc:spChg chg="add del">
          <ac:chgData name="Crouse,Julie" userId="8738619b-c4ec-4c6e-bf7e-c79ecf51b25e" providerId="ADAL" clId="{BFAC4257-4617-43B0-99FE-02FFFB3DDFFB}" dt="2022-05-13T16:25:01.479" v="1082" actId="26606"/>
          <ac:spMkLst>
            <pc:docMk/>
            <pc:sldMk cId="3423545980" sldId="278"/>
            <ac:spMk id="14" creationId="{91F32EBA-ED97-466E-8CFA-8382584155D0}"/>
          </ac:spMkLst>
        </pc:spChg>
        <pc:spChg chg="del">
          <ac:chgData name="Crouse,Julie" userId="8738619b-c4ec-4c6e-bf7e-c79ecf51b25e" providerId="ADAL" clId="{BFAC4257-4617-43B0-99FE-02FFFB3DDFFB}" dt="2022-05-13T15:49:30.244" v="96"/>
          <ac:spMkLst>
            <pc:docMk/>
            <pc:sldMk cId="3423545980" sldId="278"/>
            <ac:spMk id="16" creationId="{830A36F8-48C2-4842-A87B-8CE8DF4E7FD2}"/>
          </ac:spMkLst>
        </pc:spChg>
        <pc:spChg chg="del">
          <ac:chgData name="Crouse,Julie" userId="8738619b-c4ec-4c6e-bf7e-c79ecf51b25e" providerId="ADAL" clId="{BFAC4257-4617-43B0-99FE-02FFFB3DDFFB}" dt="2022-05-13T15:49:30.244" v="96"/>
          <ac:spMkLst>
            <pc:docMk/>
            <pc:sldMk cId="3423545980" sldId="278"/>
            <ac:spMk id="17" creationId="{9D25F302-27C5-414F-97F8-6EA0A6C028BA}"/>
          </ac:spMkLst>
        </pc:spChg>
        <pc:spChg chg="del">
          <ac:chgData name="Crouse,Julie" userId="8738619b-c4ec-4c6e-bf7e-c79ecf51b25e" providerId="ADAL" clId="{BFAC4257-4617-43B0-99FE-02FFFB3DDFFB}" dt="2022-05-13T15:49:30.244" v="96"/>
          <ac:spMkLst>
            <pc:docMk/>
            <pc:sldMk cId="3423545980" sldId="278"/>
            <ac:spMk id="18" creationId="{8F451A30-466B-4996-9BA5-CD6ABCC6D558}"/>
          </ac:spMkLst>
        </pc:spChg>
        <pc:spChg chg="add">
          <ac:chgData name="Crouse,Julie" userId="8738619b-c4ec-4c6e-bf7e-c79ecf51b25e" providerId="ADAL" clId="{BFAC4257-4617-43B0-99FE-02FFFB3DDFFB}" dt="2022-05-13T16:25:01.479" v="1082" actId="26606"/>
          <ac:spMkLst>
            <pc:docMk/>
            <pc:sldMk cId="3423545980" sldId="278"/>
            <ac:spMk id="19" creationId="{C7FA33FF-088D-4F16-95A2-2C64D353DEA8}"/>
          </ac:spMkLst>
        </pc:spChg>
        <pc:spChg chg="add">
          <ac:chgData name="Crouse,Julie" userId="8738619b-c4ec-4c6e-bf7e-c79ecf51b25e" providerId="ADAL" clId="{BFAC4257-4617-43B0-99FE-02FFFB3DDFFB}" dt="2022-05-13T16:25:01.479" v="1082" actId="26606"/>
          <ac:spMkLst>
            <pc:docMk/>
            <pc:sldMk cId="3423545980" sldId="278"/>
            <ac:spMk id="21" creationId="{A376EFB1-01CF-419F-ABF1-2AF02BBFCBD1}"/>
          </ac:spMkLst>
        </pc:spChg>
        <pc:spChg chg="add">
          <ac:chgData name="Crouse,Julie" userId="8738619b-c4ec-4c6e-bf7e-c79ecf51b25e" providerId="ADAL" clId="{BFAC4257-4617-43B0-99FE-02FFFB3DDFFB}" dt="2022-05-13T16:25:01.479" v="1082" actId="26606"/>
          <ac:spMkLst>
            <pc:docMk/>
            <pc:sldMk cId="3423545980" sldId="278"/>
            <ac:spMk id="23" creationId="{FF9DEA15-78BD-4750-AA18-B9F28A6D5AB8}"/>
          </ac:spMkLst>
        </pc:spChg>
        <pc:picChg chg="del mod">
          <ac:chgData name="Crouse,Julie" userId="8738619b-c4ec-4c6e-bf7e-c79ecf51b25e" providerId="ADAL" clId="{BFAC4257-4617-43B0-99FE-02FFFB3DDFFB}" dt="2022-05-13T16:24:56.703" v="1081" actId="478"/>
          <ac:picMkLst>
            <pc:docMk/>
            <pc:sldMk cId="3423545980" sldId="278"/>
            <ac:picMk id="9" creationId="{98221DFC-2DE3-8CB6-DC77-BF0F79068FC2}"/>
          </ac:picMkLst>
        </pc:picChg>
      </pc:sldChg>
      <pc:sldChg chg="addSp delSp modSp mod delDesignElem">
        <pc:chgData name="Crouse,Julie" userId="8738619b-c4ec-4c6e-bf7e-c79ecf51b25e" providerId="ADAL" clId="{BFAC4257-4617-43B0-99FE-02FFFB3DDFFB}" dt="2022-05-13T17:00:25.542" v="1483" actId="1076"/>
        <pc:sldMkLst>
          <pc:docMk/>
          <pc:sldMk cId="3454772916" sldId="279"/>
        </pc:sldMkLst>
        <pc:spChg chg="mod">
          <ac:chgData name="Crouse,Julie" userId="8738619b-c4ec-4c6e-bf7e-c79ecf51b25e" providerId="ADAL" clId="{BFAC4257-4617-43B0-99FE-02FFFB3DDFFB}" dt="2022-05-13T17:00:12.374" v="1478" actId="1076"/>
          <ac:spMkLst>
            <pc:docMk/>
            <pc:sldMk cId="3454772916" sldId="279"/>
            <ac:spMk id="2" creationId="{0E1D3365-684F-27EC-C201-B4E5DC9C62A3}"/>
          </ac:spMkLst>
        </pc:spChg>
        <pc:spChg chg="del">
          <ac:chgData name="Crouse,Julie" userId="8738619b-c4ec-4c6e-bf7e-c79ecf51b25e" providerId="ADAL" clId="{BFAC4257-4617-43B0-99FE-02FFFB3DDFFB}" dt="2022-05-13T16:26:14.496" v="1085" actId="478"/>
          <ac:spMkLst>
            <pc:docMk/>
            <pc:sldMk cId="3454772916" sldId="279"/>
            <ac:spMk id="8" creationId="{13583407-2667-3BBF-1022-2B5C69A3B59D}"/>
          </ac:spMkLst>
        </pc:spChg>
        <pc:spChg chg="del">
          <ac:chgData name="Crouse,Julie" userId="8738619b-c4ec-4c6e-bf7e-c79ecf51b25e" providerId="ADAL" clId="{BFAC4257-4617-43B0-99FE-02FFFB3DDFFB}" dt="2022-05-13T16:26:18.271" v="1089" actId="478"/>
          <ac:spMkLst>
            <pc:docMk/>
            <pc:sldMk cId="3454772916" sldId="279"/>
            <ac:spMk id="9" creationId="{EFB0B0EA-6C95-427B-ACA8-9C8CC8355A53}"/>
          </ac:spMkLst>
        </pc:spChg>
        <pc:spChg chg="del mod">
          <ac:chgData name="Crouse,Julie" userId="8738619b-c4ec-4c6e-bf7e-c79ecf51b25e" providerId="ADAL" clId="{BFAC4257-4617-43B0-99FE-02FFFB3DDFFB}" dt="2022-05-13T16:26:37.599" v="1093" actId="478"/>
          <ac:spMkLst>
            <pc:docMk/>
            <pc:sldMk cId="3454772916" sldId="279"/>
            <ac:spMk id="10" creationId="{BF5755D0-A286-5768-7412-83AD49AAC77F}"/>
          </ac:spMkLst>
        </pc:spChg>
        <pc:spChg chg="del">
          <ac:chgData name="Crouse,Julie" userId="8738619b-c4ec-4c6e-bf7e-c79ecf51b25e" providerId="ADAL" clId="{BFAC4257-4617-43B0-99FE-02FFFB3DDFFB}" dt="2022-05-13T15:49:30.244" v="96"/>
          <ac:spMkLst>
            <pc:docMk/>
            <pc:sldMk cId="3454772916" sldId="279"/>
            <ac:spMk id="11" creationId="{C607803A-4E99-444E-94F7-8785CDDF5849}"/>
          </ac:spMkLst>
        </pc:spChg>
        <pc:spChg chg="mod">
          <ac:chgData name="Crouse,Julie" userId="8738619b-c4ec-4c6e-bf7e-c79ecf51b25e" providerId="ADAL" clId="{BFAC4257-4617-43B0-99FE-02FFFB3DDFFB}" dt="2022-05-13T17:00:25.542" v="1483" actId="1076"/>
          <ac:spMkLst>
            <pc:docMk/>
            <pc:sldMk cId="3454772916" sldId="279"/>
            <ac:spMk id="12" creationId="{2C41C4DB-359F-5F2B-B26E-C72C4F140EC3}"/>
          </ac:spMkLst>
        </pc:spChg>
        <pc:spChg chg="del">
          <ac:chgData name="Crouse,Julie" userId="8738619b-c4ec-4c6e-bf7e-c79ecf51b25e" providerId="ADAL" clId="{BFAC4257-4617-43B0-99FE-02FFFB3DDFFB}" dt="2022-05-13T15:49:30.244" v="96"/>
          <ac:spMkLst>
            <pc:docMk/>
            <pc:sldMk cId="3454772916" sldId="279"/>
            <ac:spMk id="13" creationId="{2989BE6A-C309-418E-8ADD-1616A980570D}"/>
          </ac:spMkLst>
        </pc:spChg>
        <pc:spChg chg="del">
          <ac:chgData name="Crouse,Julie" userId="8738619b-c4ec-4c6e-bf7e-c79ecf51b25e" providerId="ADAL" clId="{BFAC4257-4617-43B0-99FE-02FFFB3DDFFB}" dt="2022-05-13T16:26:17.664" v="1088" actId="478"/>
          <ac:spMkLst>
            <pc:docMk/>
            <pc:sldMk cId="3454772916" sldId="279"/>
            <ac:spMk id="14" creationId="{0444DFF6-4B49-4522-1A70-99BEB4144ABB}"/>
          </ac:spMkLst>
        </pc:spChg>
        <pc:spChg chg="del">
          <ac:chgData name="Crouse,Julie" userId="8738619b-c4ec-4c6e-bf7e-c79ecf51b25e" providerId="ADAL" clId="{BFAC4257-4617-43B0-99FE-02FFFB3DDFFB}" dt="2022-05-13T16:26:16.081" v="1086" actId="478"/>
          <ac:spMkLst>
            <pc:docMk/>
            <pc:sldMk cId="3454772916" sldId="279"/>
            <ac:spMk id="15" creationId="{3D62FFDF-6C31-EAC9-2E8B-1A87DDE3E2D4}"/>
          </ac:spMkLst>
        </pc:spChg>
        <pc:spChg chg="del">
          <ac:chgData name="Crouse,Julie" userId="8738619b-c4ec-4c6e-bf7e-c79ecf51b25e" providerId="ADAL" clId="{BFAC4257-4617-43B0-99FE-02FFFB3DDFFB}" dt="2022-05-13T16:26:16.992" v="1087" actId="478"/>
          <ac:spMkLst>
            <pc:docMk/>
            <pc:sldMk cId="3454772916" sldId="279"/>
            <ac:spMk id="16" creationId="{5CBD3B56-BFC1-89CF-263E-669AE7BD4502}"/>
          </ac:spMkLst>
        </pc:spChg>
        <pc:spChg chg="del">
          <ac:chgData name="Crouse,Julie" userId="8738619b-c4ec-4c6e-bf7e-c79ecf51b25e" providerId="ADAL" clId="{BFAC4257-4617-43B0-99FE-02FFFB3DDFFB}" dt="2022-05-13T16:26:19.584" v="1090" actId="478"/>
          <ac:spMkLst>
            <pc:docMk/>
            <pc:sldMk cId="3454772916" sldId="279"/>
            <ac:spMk id="17" creationId="{3A105AD8-3A7A-154D-B527-9731CE15CF34}"/>
          </ac:spMkLst>
        </pc:spChg>
        <pc:spChg chg="add mod">
          <ac:chgData name="Crouse,Julie" userId="8738619b-c4ec-4c6e-bf7e-c79ecf51b25e" providerId="ADAL" clId="{BFAC4257-4617-43B0-99FE-02FFFB3DDFFB}" dt="2022-05-13T17:00:22.678" v="1482" actId="1076"/>
          <ac:spMkLst>
            <pc:docMk/>
            <pc:sldMk cId="3454772916" sldId="279"/>
            <ac:spMk id="18" creationId="{FF0A220E-0AEC-784B-C9EF-D7C2F6E60780}"/>
          </ac:spMkLst>
        </pc:spChg>
        <pc:picChg chg="mod">
          <ac:chgData name="Crouse,Julie" userId="8738619b-c4ec-4c6e-bf7e-c79ecf51b25e" providerId="ADAL" clId="{BFAC4257-4617-43B0-99FE-02FFFB3DDFFB}" dt="2022-05-13T17:00:19.455" v="1481" actId="1076"/>
          <ac:picMkLst>
            <pc:docMk/>
            <pc:sldMk cId="3454772916" sldId="279"/>
            <ac:picMk id="4" creationId="{0A57657C-B6D3-0A60-6BDD-1D3B616E2147}"/>
          </ac:picMkLst>
        </pc:picChg>
      </pc:sldChg>
      <pc:sldChg chg="delSp del delDesignElem">
        <pc:chgData name="Crouse,Julie" userId="8738619b-c4ec-4c6e-bf7e-c79ecf51b25e" providerId="ADAL" clId="{BFAC4257-4617-43B0-99FE-02FFFB3DDFFB}" dt="2022-05-13T16:33:09.948" v="1168" actId="47"/>
        <pc:sldMkLst>
          <pc:docMk/>
          <pc:sldMk cId="4035529650" sldId="280"/>
        </pc:sldMkLst>
        <pc:spChg chg="del">
          <ac:chgData name="Crouse,Julie" userId="8738619b-c4ec-4c6e-bf7e-c79ecf51b25e" providerId="ADAL" clId="{BFAC4257-4617-43B0-99FE-02FFFB3DDFFB}" dt="2022-05-13T15:49:30.244" v="96"/>
          <ac:spMkLst>
            <pc:docMk/>
            <pc:sldMk cId="4035529650" sldId="280"/>
            <ac:spMk id="14" creationId="{B6CDA21F-E7AF-4C75-8395-33F58D5B0E45}"/>
          </ac:spMkLst>
        </pc:spChg>
        <pc:spChg chg="del">
          <ac:chgData name="Crouse,Julie" userId="8738619b-c4ec-4c6e-bf7e-c79ecf51b25e" providerId="ADAL" clId="{BFAC4257-4617-43B0-99FE-02FFFB3DDFFB}" dt="2022-05-13T15:49:30.244" v="96"/>
          <ac:spMkLst>
            <pc:docMk/>
            <pc:sldMk cId="4035529650" sldId="280"/>
            <ac:spMk id="15" creationId="{D5B0017B-2ECA-49AF-B397-DC140825DF8D}"/>
          </ac:spMkLst>
        </pc:spChg>
        <pc:grpChg chg="del">
          <ac:chgData name="Crouse,Julie" userId="8738619b-c4ec-4c6e-bf7e-c79ecf51b25e" providerId="ADAL" clId="{BFAC4257-4617-43B0-99FE-02FFFB3DDFFB}" dt="2022-05-13T15:49:30.244" v="96"/>
          <ac:grpSpMkLst>
            <pc:docMk/>
            <pc:sldMk cId="4035529650" sldId="280"/>
            <ac:grpSpMk id="16" creationId="{AE1C45F0-260A-458C-96ED-C1F6D2151219}"/>
          </ac:grpSpMkLst>
        </pc:grpChg>
        <pc:cxnChg chg="del">
          <ac:chgData name="Crouse,Julie" userId="8738619b-c4ec-4c6e-bf7e-c79ecf51b25e" providerId="ADAL" clId="{BFAC4257-4617-43B0-99FE-02FFFB3DDFFB}" dt="2022-05-13T15:49:30.244" v="96"/>
          <ac:cxnSpMkLst>
            <pc:docMk/>
            <pc:sldMk cId="4035529650" sldId="280"/>
            <ac:cxnSpMk id="17" creationId="{6CF1BAF6-AD41-4082-B212-8A1F9A2E8779}"/>
          </ac:cxnSpMkLst>
        </pc:cxnChg>
      </pc:sldChg>
      <pc:sldChg chg="delSp modSp del mod delDesignElem">
        <pc:chgData name="Crouse,Julie" userId="8738619b-c4ec-4c6e-bf7e-c79ecf51b25e" providerId="ADAL" clId="{BFAC4257-4617-43B0-99FE-02FFFB3DDFFB}" dt="2022-05-13T16:26:06.043" v="1084" actId="47"/>
        <pc:sldMkLst>
          <pc:docMk/>
          <pc:sldMk cId="949284479" sldId="281"/>
        </pc:sldMkLst>
        <pc:spChg chg="del">
          <ac:chgData name="Crouse,Julie" userId="8738619b-c4ec-4c6e-bf7e-c79ecf51b25e" providerId="ADAL" clId="{BFAC4257-4617-43B0-99FE-02FFFB3DDFFB}" dt="2022-05-13T15:49:30.244" v="96"/>
          <ac:spMkLst>
            <pc:docMk/>
            <pc:sldMk cId="949284479" sldId="281"/>
            <ac:spMk id="39" creationId="{CBB2B1F0-0DD6-4744-9A46-7A344FB48E40}"/>
          </ac:spMkLst>
        </pc:spChg>
        <pc:spChg chg="del">
          <ac:chgData name="Crouse,Julie" userId="8738619b-c4ec-4c6e-bf7e-c79ecf51b25e" providerId="ADAL" clId="{BFAC4257-4617-43B0-99FE-02FFFB3DDFFB}" dt="2022-05-13T15:49:30.244" v="96"/>
          <ac:spMkLst>
            <pc:docMk/>
            <pc:sldMk cId="949284479" sldId="281"/>
            <ac:spMk id="40" creationId="{52D502E5-F6B4-4D58-B4AE-FC466FF15EE8}"/>
          </ac:spMkLst>
        </pc:spChg>
        <pc:spChg chg="del">
          <ac:chgData name="Crouse,Julie" userId="8738619b-c4ec-4c6e-bf7e-c79ecf51b25e" providerId="ADAL" clId="{BFAC4257-4617-43B0-99FE-02FFFB3DDFFB}" dt="2022-05-13T15:49:30.244" v="96"/>
          <ac:spMkLst>
            <pc:docMk/>
            <pc:sldMk cId="949284479" sldId="281"/>
            <ac:spMk id="41" creationId="{9DECDBF4-02B6-4BB4-B65B-B8107AD6A9E8}"/>
          </ac:spMkLst>
        </pc:spChg>
        <pc:spChg chg="mod">
          <ac:chgData name="Crouse,Julie" userId="8738619b-c4ec-4c6e-bf7e-c79ecf51b25e" providerId="ADAL" clId="{BFAC4257-4617-43B0-99FE-02FFFB3DDFFB}" dt="2022-05-13T16:25:10.102" v="1083" actId="21"/>
          <ac:spMkLst>
            <pc:docMk/>
            <pc:sldMk cId="949284479" sldId="281"/>
            <ac:spMk id="42" creationId="{690B03FC-C0FD-FD77-AC5D-095AC974F8B8}"/>
          </ac:spMkLst>
        </pc:spChg>
      </pc:sldChg>
      <pc:sldChg chg="delSp modSp del mod delDesignElem">
        <pc:chgData name="Crouse,Julie" userId="8738619b-c4ec-4c6e-bf7e-c79ecf51b25e" providerId="ADAL" clId="{BFAC4257-4617-43B0-99FE-02FFFB3DDFFB}" dt="2022-05-13T16:38:27.954" v="1192" actId="47"/>
        <pc:sldMkLst>
          <pc:docMk/>
          <pc:sldMk cId="2515184475" sldId="282"/>
        </pc:sldMkLst>
        <pc:spChg chg="mod">
          <ac:chgData name="Crouse,Julie" userId="8738619b-c4ec-4c6e-bf7e-c79ecf51b25e" providerId="ADAL" clId="{BFAC4257-4617-43B0-99FE-02FFFB3DDFFB}" dt="2022-05-13T16:38:08.749" v="1188" actId="21"/>
          <ac:spMkLst>
            <pc:docMk/>
            <pc:sldMk cId="2515184475" sldId="282"/>
            <ac:spMk id="2" creationId="{BA7D9AA4-E99B-8CFB-DAD9-17F709031939}"/>
          </ac:spMkLst>
        </pc:spChg>
        <pc:spChg chg="del">
          <ac:chgData name="Crouse,Julie" userId="8738619b-c4ec-4c6e-bf7e-c79ecf51b25e" providerId="ADAL" clId="{BFAC4257-4617-43B0-99FE-02FFFB3DDFFB}" dt="2022-05-13T15:49:30.244" v="96"/>
          <ac:spMkLst>
            <pc:docMk/>
            <pc:sldMk cId="2515184475" sldId="282"/>
            <ac:spMk id="32" creationId="{81E140AE-0ABF-47C8-BF32-7D2F0CF2BA44}"/>
          </ac:spMkLst>
        </pc:spChg>
        <pc:spChg chg="del">
          <ac:chgData name="Crouse,Julie" userId="8738619b-c4ec-4c6e-bf7e-c79ecf51b25e" providerId="ADAL" clId="{BFAC4257-4617-43B0-99FE-02FFFB3DDFFB}" dt="2022-05-13T15:49:30.244" v="96"/>
          <ac:spMkLst>
            <pc:docMk/>
            <pc:sldMk cId="2515184475" sldId="282"/>
            <ac:spMk id="33" creationId="{8B9AA7C6-5E5A-498E-A6DF-A943376E09BC}"/>
          </ac:spMkLst>
        </pc:spChg>
        <pc:spChg chg="del">
          <ac:chgData name="Crouse,Julie" userId="8738619b-c4ec-4c6e-bf7e-c79ecf51b25e" providerId="ADAL" clId="{BFAC4257-4617-43B0-99FE-02FFFB3DDFFB}" dt="2022-05-13T15:49:30.244" v="96"/>
          <ac:spMkLst>
            <pc:docMk/>
            <pc:sldMk cId="2515184475" sldId="282"/>
            <ac:spMk id="34" creationId="{CBC4F608-B4B8-48C3-9572-C0F061B1CD99}"/>
          </ac:spMkLst>
        </pc:spChg>
        <pc:spChg chg="mod">
          <ac:chgData name="Crouse,Julie" userId="8738619b-c4ec-4c6e-bf7e-c79ecf51b25e" providerId="ADAL" clId="{BFAC4257-4617-43B0-99FE-02FFFB3DDFFB}" dt="2022-05-13T16:36:37.898" v="1174" actId="20577"/>
          <ac:spMkLst>
            <pc:docMk/>
            <pc:sldMk cId="2515184475" sldId="282"/>
            <ac:spMk id="37" creationId="{FFB16C10-3512-CE2F-D1C1-B2425EE1753E}"/>
          </ac:spMkLst>
        </pc:spChg>
        <pc:grpChg chg="del">
          <ac:chgData name="Crouse,Julie" userId="8738619b-c4ec-4c6e-bf7e-c79ecf51b25e" providerId="ADAL" clId="{BFAC4257-4617-43B0-99FE-02FFFB3DDFFB}" dt="2022-05-13T15:49:30.244" v="96"/>
          <ac:grpSpMkLst>
            <pc:docMk/>
            <pc:sldMk cId="2515184475" sldId="282"/>
            <ac:grpSpMk id="35" creationId="{83EAB11A-76F7-48F4-9B4F-5BFDF4BF9670}"/>
          </ac:grpSpMkLst>
        </pc:grpChg>
      </pc:sldChg>
      <pc:sldChg chg="delSp modSp del mod delDesignElem">
        <pc:chgData name="Crouse,Julie" userId="8738619b-c4ec-4c6e-bf7e-c79ecf51b25e" providerId="ADAL" clId="{BFAC4257-4617-43B0-99FE-02FFFB3DDFFB}" dt="2022-05-13T16:35:32.753" v="1170" actId="47"/>
        <pc:sldMkLst>
          <pc:docMk/>
          <pc:sldMk cId="2635237954" sldId="283"/>
        </pc:sldMkLst>
        <pc:spChg chg="del">
          <ac:chgData name="Crouse,Julie" userId="8738619b-c4ec-4c6e-bf7e-c79ecf51b25e" providerId="ADAL" clId="{BFAC4257-4617-43B0-99FE-02FFFB3DDFFB}" dt="2022-05-13T15:49:30.244" v="96"/>
          <ac:spMkLst>
            <pc:docMk/>
            <pc:sldMk cId="2635237954" sldId="283"/>
            <ac:spMk id="39" creationId="{CBB2B1F0-0DD6-4744-9A46-7A344FB48E40}"/>
          </ac:spMkLst>
        </pc:spChg>
        <pc:spChg chg="del">
          <ac:chgData name="Crouse,Julie" userId="8738619b-c4ec-4c6e-bf7e-c79ecf51b25e" providerId="ADAL" clId="{BFAC4257-4617-43B0-99FE-02FFFB3DDFFB}" dt="2022-05-13T15:49:30.244" v="96"/>
          <ac:spMkLst>
            <pc:docMk/>
            <pc:sldMk cId="2635237954" sldId="283"/>
            <ac:spMk id="40" creationId="{52D502E5-F6B4-4D58-B4AE-FC466FF15EE8}"/>
          </ac:spMkLst>
        </pc:spChg>
        <pc:spChg chg="del">
          <ac:chgData name="Crouse,Julie" userId="8738619b-c4ec-4c6e-bf7e-c79ecf51b25e" providerId="ADAL" clId="{BFAC4257-4617-43B0-99FE-02FFFB3DDFFB}" dt="2022-05-13T15:49:30.244" v="96"/>
          <ac:spMkLst>
            <pc:docMk/>
            <pc:sldMk cId="2635237954" sldId="283"/>
            <ac:spMk id="41" creationId="{9DECDBF4-02B6-4BB4-B65B-B8107AD6A9E8}"/>
          </ac:spMkLst>
        </pc:spChg>
        <pc:spChg chg="mod">
          <ac:chgData name="Crouse,Julie" userId="8738619b-c4ec-4c6e-bf7e-c79ecf51b25e" providerId="ADAL" clId="{BFAC4257-4617-43B0-99FE-02FFFB3DDFFB}" dt="2022-05-13T16:33:15.536" v="1169" actId="21"/>
          <ac:spMkLst>
            <pc:docMk/>
            <pc:sldMk cId="2635237954" sldId="283"/>
            <ac:spMk id="42" creationId="{690B03FC-C0FD-FD77-AC5D-095AC974F8B8}"/>
          </ac:spMkLst>
        </pc:spChg>
      </pc:sldChg>
      <pc:sldChg chg="delSp modSp del mod delDesignElem">
        <pc:chgData name="Crouse,Julie" userId="8738619b-c4ec-4c6e-bf7e-c79ecf51b25e" providerId="ADAL" clId="{BFAC4257-4617-43B0-99FE-02FFFB3DDFFB}" dt="2022-05-13T16:37:41.386" v="1186" actId="47"/>
        <pc:sldMkLst>
          <pc:docMk/>
          <pc:sldMk cId="2119357753" sldId="284"/>
        </pc:sldMkLst>
        <pc:spChg chg="mod">
          <ac:chgData name="Crouse,Julie" userId="8738619b-c4ec-4c6e-bf7e-c79ecf51b25e" providerId="ADAL" clId="{BFAC4257-4617-43B0-99FE-02FFFB3DDFFB}" dt="2022-05-13T16:37:37.956" v="1185" actId="21"/>
          <ac:spMkLst>
            <pc:docMk/>
            <pc:sldMk cId="2119357753" sldId="284"/>
            <ac:spMk id="2" creationId="{9DAF3DD4-B3EE-8BFA-44EC-86841C88DF34}"/>
          </ac:spMkLst>
        </pc:spChg>
        <pc:spChg chg="del">
          <ac:chgData name="Crouse,Julie" userId="8738619b-c4ec-4c6e-bf7e-c79ecf51b25e" providerId="ADAL" clId="{BFAC4257-4617-43B0-99FE-02FFFB3DDFFB}" dt="2022-05-13T15:49:30.244" v="96"/>
          <ac:spMkLst>
            <pc:docMk/>
            <pc:sldMk cId="2119357753" sldId="284"/>
            <ac:spMk id="9" creationId="{743AA782-23D1-4521-8CAD-47662984AA08}"/>
          </ac:spMkLst>
        </pc:spChg>
        <pc:spChg chg="del">
          <ac:chgData name="Crouse,Julie" userId="8738619b-c4ec-4c6e-bf7e-c79ecf51b25e" providerId="ADAL" clId="{BFAC4257-4617-43B0-99FE-02FFFB3DDFFB}" dt="2022-05-13T15:49:30.244" v="96"/>
          <ac:spMkLst>
            <pc:docMk/>
            <pc:sldMk cId="2119357753" sldId="284"/>
            <ac:spMk id="11" creationId="{650D18FE-0824-4A46-B22C-A86B52E5780A}"/>
          </ac:spMkLst>
        </pc:spChg>
      </pc:sldChg>
      <pc:sldChg chg="delSp modSp del mod delDesignElem">
        <pc:chgData name="Crouse,Julie" userId="8738619b-c4ec-4c6e-bf7e-c79ecf51b25e" providerId="ADAL" clId="{BFAC4257-4617-43B0-99FE-02FFFB3DDFFB}" dt="2022-05-13T16:01:29.798" v="583" actId="47"/>
        <pc:sldMkLst>
          <pc:docMk/>
          <pc:sldMk cId="4267605569" sldId="285"/>
        </pc:sldMkLst>
        <pc:spChg chg="mod">
          <ac:chgData name="Crouse,Julie" userId="8738619b-c4ec-4c6e-bf7e-c79ecf51b25e" providerId="ADAL" clId="{BFAC4257-4617-43B0-99FE-02FFFB3DDFFB}" dt="2022-05-13T16:01:16.291" v="582" actId="6549"/>
          <ac:spMkLst>
            <pc:docMk/>
            <pc:sldMk cId="4267605569" sldId="285"/>
            <ac:spMk id="2" creationId="{32499EB0-B019-0045-9FB4-6232AC875BBF}"/>
          </ac:spMkLst>
        </pc:spChg>
        <pc:spChg chg="del">
          <ac:chgData name="Crouse,Julie" userId="8738619b-c4ec-4c6e-bf7e-c79ecf51b25e" providerId="ADAL" clId="{BFAC4257-4617-43B0-99FE-02FFFB3DDFFB}" dt="2022-05-13T15:49:30.244" v="96"/>
          <ac:spMkLst>
            <pc:docMk/>
            <pc:sldMk cId="4267605569" sldId="285"/>
            <ac:spMk id="10" creationId="{2E442304-DDBD-4F7B-8017-36BCC863FB40}"/>
          </ac:spMkLst>
        </pc:spChg>
        <pc:spChg chg="del">
          <ac:chgData name="Crouse,Julie" userId="8738619b-c4ec-4c6e-bf7e-c79ecf51b25e" providerId="ADAL" clId="{BFAC4257-4617-43B0-99FE-02FFFB3DDFFB}" dt="2022-05-13T15:49:30.244" v="96"/>
          <ac:spMkLst>
            <pc:docMk/>
            <pc:sldMk cId="4267605569" sldId="285"/>
            <ac:spMk id="12" creationId="{5E107275-3853-46FD-A241-DE4355A42675}"/>
          </ac:spMkLst>
        </pc:spChg>
      </pc:sldChg>
      <pc:sldChg chg="delSp modSp del mod delDesignElem">
        <pc:chgData name="Crouse,Julie" userId="8738619b-c4ec-4c6e-bf7e-c79ecf51b25e" providerId="ADAL" clId="{BFAC4257-4617-43B0-99FE-02FFFB3DDFFB}" dt="2022-05-13T16:55:39.878" v="1348" actId="47"/>
        <pc:sldMkLst>
          <pc:docMk/>
          <pc:sldMk cId="939383090" sldId="286"/>
        </pc:sldMkLst>
        <pc:spChg chg="mod">
          <ac:chgData name="Crouse,Julie" userId="8738619b-c4ec-4c6e-bf7e-c79ecf51b25e" providerId="ADAL" clId="{BFAC4257-4617-43B0-99FE-02FFFB3DDFFB}" dt="2022-05-13T16:55:35.551" v="1347" actId="1076"/>
          <ac:spMkLst>
            <pc:docMk/>
            <pc:sldMk cId="939383090" sldId="286"/>
            <ac:spMk id="27" creationId="{FFE78523-BB52-0AC7-CEA1-963CABA585A3}"/>
          </ac:spMkLst>
        </pc:spChg>
        <pc:spChg chg="del">
          <ac:chgData name="Crouse,Julie" userId="8738619b-c4ec-4c6e-bf7e-c79ecf51b25e" providerId="ADAL" clId="{BFAC4257-4617-43B0-99FE-02FFFB3DDFFB}" dt="2022-05-13T15:49:30.244" v="96"/>
          <ac:spMkLst>
            <pc:docMk/>
            <pc:sldMk cId="939383090" sldId="286"/>
            <ac:spMk id="38" creationId="{201CC55D-ED54-4C5C-95E6-10947BD1103B}"/>
          </ac:spMkLst>
        </pc:spChg>
        <pc:spChg chg="del">
          <ac:chgData name="Crouse,Julie" userId="8738619b-c4ec-4c6e-bf7e-c79ecf51b25e" providerId="ADAL" clId="{BFAC4257-4617-43B0-99FE-02FFFB3DDFFB}" dt="2022-05-13T15:49:30.244" v="96"/>
          <ac:spMkLst>
            <pc:docMk/>
            <pc:sldMk cId="939383090" sldId="286"/>
            <ac:spMk id="39" creationId="{3873B707-463F-40B0-8227-E8CC6C67EB25}"/>
          </ac:spMkLst>
        </pc:spChg>
        <pc:spChg chg="del">
          <ac:chgData name="Crouse,Julie" userId="8738619b-c4ec-4c6e-bf7e-c79ecf51b25e" providerId="ADAL" clId="{BFAC4257-4617-43B0-99FE-02FFFB3DDFFB}" dt="2022-05-13T15:49:30.244" v="96"/>
          <ac:spMkLst>
            <pc:docMk/>
            <pc:sldMk cId="939383090" sldId="286"/>
            <ac:spMk id="41" creationId="{C13237C8-E62C-4F0D-A318-BD6FB6C2D138}"/>
          </ac:spMkLst>
        </pc:spChg>
        <pc:spChg chg="del">
          <ac:chgData name="Crouse,Julie" userId="8738619b-c4ec-4c6e-bf7e-c79ecf51b25e" providerId="ADAL" clId="{BFAC4257-4617-43B0-99FE-02FFFB3DDFFB}" dt="2022-05-13T15:49:30.244" v="96"/>
          <ac:spMkLst>
            <pc:docMk/>
            <pc:sldMk cId="939383090" sldId="286"/>
            <ac:spMk id="43" creationId="{19C9EAEA-39D0-4B0E-A0EB-51E7B26740B1}"/>
          </ac:spMkLst>
        </pc:spChg>
        <pc:grpChg chg="del">
          <ac:chgData name="Crouse,Julie" userId="8738619b-c4ec-4c6e-bf7e-c79ecf51b25e" providerId="ADAL" clId="{BFAC4257-4617-43B0-99FE-02FFFB3DDFFB}" dt="2022-05-13T15:49:30.244" v="96"/>
          <ac:grpSpMkLst>
            <pc:docMk/>
            <pc:sldMk cId="939383090" sldId="286"/>
            <ac:grpSpMk id="35" creationId="{1DE889C7-FAD6-4397-98E2-05D503484459}"/>
          </ac:grpSpMkLst>
        </pc:grpChg>
      </pc:sldChg>
      <pc:sldChg chg="delSp modSp mod delAnim delDesignElem">
        <pc:chgData name="Crouse,Julie" userId="8738619b-c4ec-4c6e-bf7e-c79ecf51b25e" providerId="ADAL" clId="{BFAC4257-4617-43B0-99FE-02FFFB3DDFFB}" dt="2022-05-13T17:02:09.806" v="1552" actId="20577"/>
        <pc:sldMkLst>
          <pc:docMk/>
          <pc:sldMk cId="3596250108" sldId="287"/>
        </pc:sldMkLst>
        <pc:spChg chg="mod">
          <ac:chgData name="Crouse,Julie" userId="8738619b-c4ec-4c6e-bf7e-c79ecf51b25e" providerId="ADAL" clId="{BFAC4257-4617-43B0-99FE-02FFFB3DDFFB}" dt="2022-05-13T17:02:09.806" v="1552" actId="20577"/>
          <ac:spMkLst>
            <pc:docMk/>
            <pc:sldMk cId="3596250108" sldId="287"/>
            <ac:spMk id="2" creationId="{CCA60C13-A227-E92F-2077-326B278A297E}"/>
          </ac:spMkLst>
        </pc:spChg>
        <pc:spChg chg="mod">
          <ac:chgData name="Crouse,Julie" userId="8738619b-c4ec-4c6e-bf7e-c79ecf51b25e" providerId="ADAL" clId="{BFAC4257-4617-43B0-99FE-02FFFB3DDFFB}" dt="2022-05-13T17:02:04.334" v="1547" actId="1076"/>
          <ac:spMkLst>
            <pc:docMk/>
            <pc:sldMk cId="3596250108" sldId="287"/>
            <ac:spMk id="3" creationId="{2719E7F5-98DD-C2A6-55B3-4FF70C4E3117}"/>
          </ac:spMkLst>
        </pc:spChg>
        <pc:spChg chg="del mod">
          <ac:chgData name="Crouse,Julie" userId="8738619b-c4ec-4c6e-bf7e-c79ecf51b25e" providerId="ADAL" clId="{BFAC4257-4617-43B0-99FE-02FFFB3DDFFB}" dt="2022-05-13T16:40:23.535" v="1218" actId="478"/>
          <ac:spMkLst>
            <pc:docMk/>
            <pc:sldMk cId="3596250108" sldId="287"/>
            <ac:spMk id="8" creationId="{84614EA6-3904-79C1-0FC5-7A59271776AA}"/>
          </ac:spMkLst>
        </pc:spChg>
        <pc:spChg chg="del">
          <ac:chgData name="Crouse,Julie" userId="8738619b-c4ec-4c6e-bf7e-c79ecf51b25e" providerId="ADAL" clId="{BFAC4257-4617-43B0-99FE-02FFFB3DDFFB}" dt="2022-05-13T16:39:50.448" v="1208" actId="478"/>
          <ac:spMkLst>
            <pc:docMk/>
            <pc:sldMk cId="3596250108" sldId="287"/>
            <ac:spMk id="12" creationId="{E7293904-AC9B-B06A-866D-B153CD7E49B3}"/>
          </ac:spMkLst>
        </pc:spChg>
        <pc:spChg chg="del">
          <ac:chgData name="Crouse,Julie" userId="8738619b-c4ec-4c6e-bf7e-c79ecf51b25e" providerId="ADAL" clId="{BFAC4257-4617-43B0-99FE-02FFFB3DDFFB}" dt="2022-05-13T15:49:30.244" v="96"/>
          <ac:spMkLst>
            <pc:docMk/>
            <pc:sldMk cId="3596250108" sldId="287"/>
            <ac:spMk id="13" creationId="{8F451A30-466B-4996-9BA5-CD6ABCC6D558}"/>
          </ac:spMkLst>
        </pc:spChg>
        <pc:spChg chg="del">
          <ac:chgData name="Crouse,Julie" userId="8738619b-c4ec-4c6e-bf7e-c79ecf51b25e" providerId="ADAL" clId="{BFAC4257-4617-43B0-99FE-02FFFB3DDFFB}" dt="2022-05-13T15:49:30.244" v="96"/>
          <ac:spMkLst>
            <pc:docMk/>
            <pc:sldMk cId="3596250108" sldId="287"/>
            <ac:spMk id="14" creationId="{9D25F302-27C5-414F-97F8-6EA0A6C028BA}"/>
          </ac:spMkLst>
        </pc:spChg>
        <pc:spChg chg="del">
          <ac:chgData name="Crouse,Julie" userId="8738619b-c4ec-4c6e-bf7e-c79ecf51b25e" providerId="ADAL" clId="{BFAC4257-4617-43B0-99FE-02FFFB3DDFFB}" dt="2022-05-13T15:49:30.244" v="96"/>
          <ac:spMkLst>
            <pc:docMk/>
            <pc:sldMk cId="3596250108" sldId="287"/>
            <ac:spMk id="15" creationId="{830A36F8-48C2-4842-A87B-8CE8DF4E7FD2}"/>
          </ac:spMkLst>
        </pc:spChg>
        <pc:spChg chg="del">
          <ac:chgData name="Crouse,Julie" userId="8738619b-c4ec-4c6e-bf7e-c79ecf51b25e" providerId="ADAL" clId="{BFAC4257-4617-43B0-99FE-02FFFB3DDFFB}" dt="2022-05-13T16:38:54.874" v="1197" actId="21"/>
          <ac:spMkLst>
            <pc:docMk/>
            <pc:sldMk cId="3596250108" sldId="287"/>
            <ac:spMk id="16" creationId="{F076ED81-668F-8136-FFD4-167614BFB7F7}"/>
          </ac:spMkLst>
        </pc:spChg>
        <pc:spChg chg="del">
          <ac:chgData name="Crouse,Julie" userId="8738619b-c4ec-4c6e-bf7e-c79ecf51b25e" providerId="ADAL" clId="{BFAC4257-4617-43B0-99FE-02FFFB3DDFFB}" dt="2022-05-13T16:38:33.935" v="1193" actId="478"/>
          <ac:spMkLst>
            <pc:docMk/>
            <pc:sldMk cId="3596250108" sldId="287"/>
            <ac:spMk id="18" creationId="{F875957F-859E-FD39-64C0-7DE141CCC07D}"/>
          </ac:spMkLst>
        </pc:spChg>
        <pc:picChg chg="del">
          <ac:chgData name="Crouse,Julie" userId="8738619b-c4ec-4c6e-bf7e-c79ecf51b25e" providerId="ADAL" clId="{BFAC4257-4617-43B0-99FE-02FFFB3DDFFB}" dt="2022-05-13T16:38:38.045" v="1194" actId="21"/>
          <ac:picMkLst>
            <pc:docMk/>
            <pc:sldMk cId="3596250108" sldId="287"/>
            <ac:picMk id="4" creationId="{B6862DC9-ACE8-E9B5-8D15-385E4632E9AE}"/>
          </ac:picMkLst>
        </pc:picChg>
        <pc:picChg chg="del">
          <ac:chgData name="Crouse,Julie" userId="8738619b-c4ec-4c6e-bf7e-c79ecf51b25e" providerId="ADAL" clId="{BFAC4257-4617-43B0-99FE-02FFFB3DDFFB}" dt="2022-05-13T16:38:33.935" v="1193" actId="478"/>
          <ac:picMkLst>
            <pc:docMk/>
            <pc:sldMk cId="3596250108" sldId="287"/>
            <ac:picMk id="17" creationId="{29EA57D8-8338-EA72-ED38-D8A2B518DF3D}"/>
          </ac:picMkLst>
        </pc:picChg>
      </pc:sldChg>
      <pc:sldChg chg="delSp modSp del mod delDesignElem">
        <pc:chgData name="Crouse,Julie" userId="8738619b-c4ec-4c6e-bf7e-c79ecf51b25e" providerId="ADAL" clId="{BFAC4257-4617-43B0-99FE-02FFFB3DDFFB}" dt="2022-05-13T16:48:45.980" v="1309" actId="47"/>
        <pc:sldMkLst>
          <pc:docMk/>
          <pc:sldMk cId="2120943372" sldId="288"/>
        </pc:sldMkLst>
        <pc:spChg chg="del">
          <ac:chgData name="Crouse,Julie" userId="8738619b-c4ec-4c6e-bf7e-c79ecf51b25e" providerId="ADAL" clId="{BFAC4257-4617-43B0-99FE-02FFFB3DDFFB}" dt="2022-05-13T15:49:30.244" v="96"/>
          <ac:spMkLst>
            <pc:docMk/>
            <pc:sldMk cId="2120943372" sldId="288"/>
            <ac:spMk id="39" creationId="{CBB2B1F0-0DD6-4744-9A46-7A344FB48E40}"/>
          </ac:spMkLst>
        </pc:spChg>
        <pc:spChg chg="del">
          <ac:chgData name="Crouse,Julie" userId="8738619b-c4ec-4c6e-bf7e-c79ecf51b25e" providerId="ADAL" clId="{BFAC4257-4617-43B0-99FE-02FFFB3DDFFB}" dt="2022-05-13T15:49:30.244" v="96"/>
          <ac:spMkLst>
            <pc:docMk/>
            <pc:sldMk cId="2120943372" sldId="288"/>
            <ac:spMk id="40" creationId="{52D502E5-F6B4-4D58-B4AE-FC466FF15EE8}"/>
          </ac:spMkLst>
        </pc:spChg>
        <pc:spChg chg="del">
          <ac:chgData name="Crouse,Julie" userId="8738619b-c4ec-4c6e-bf7e-c79ecf51b25e" providerId="ADAL" clId="{BFAC4257-4617-43B0-99FE-02FFFB3DDFFB}" dt="2022-05-13T15:49:30.244" v="96"/>
          <ac:spMkLst>
            <pc:docMk/>
            <pc:sldMk cId="2120943372" sldId="288"/>
            <ac:spMk id="41" creationId="{9DECDBF4-02B6-4BB4-B65B-B8107AD6A9E8}"/>
          </ac:spMkLst>
        </pc:spChg>
        <pc:spChg chg="mod">
          <ac:chgData name="Crouse,Julie" userId="8738619b-c4ec-4c6e-bf7e-c79ecf51b25e" providerId="ADAL" clId="{BFAC4257-4617-43B0-99FE-02FFFB3DDFFB}" dt="2022-05-13T16:46:05.484" v="1305" actId="21"/>
          <ac:spMkLst>
            <pc:docMk/>
            <pc:sldMk cId="2120943372" sldId="288"/>
            <ac:spMk id="42" creationId="{690B03FC-C0FD-FD77-AC5D-095AC974F8B8}"/>
          </ac:spMkLst>
        </pc:spChg>
      </pc:sldChg>
      <pc:sldChg chg="delSp modSp del mod delDesignElem">
        <pc:chgData name="Crouse,Julie" userId="8738619b-c4ec-4c6e-bf7e-c79ecf51b25e" providerId="ADAL" clId="{BFAC4257-4617-43B0-99FE-02FFFB3DDFFB}" dt="2022-05-13T16:05:32.304" v="745" actId="47"/>
        <pc:sldMkLst>
          <pc:docMk/>
          <pc:sldMk cId="3883630215" sldId="289"/>
        </pc:sldMkLst>
        <pc:spChg chg="mod">
          <ac:chgData name="Crouse,Julie" userId="8738619b-c4ec-4c6e-bf7e-c79ecf51b25e" providerId="ADAL" clId="{BFAC4257-4617-43B0-99FE-02FFFB3DDFFB}" dt="2022-05-13T16:04:02.064" v="743" actId="20577"/>
          <ac:spMkLst>
            <pc:docMk/>
            <pc:sldMk cId="3883630215" sldId="289"/>
            <ac:spMk id="2" creationId="{EEE4A10B-B6C5-2814-679E-DD7C254CCB68}"/>
          </ac:spMkLst>
        </pc:spChg>
        <pc:spChg chg="del">
          <ac:chgData name="Crouse,Julie" userId="8738619b-c4ec-4c6e-bf7e-c79ecf51b25e" providerId="ADAL" clId="{BFAC4257-4617-43B0-99FE-02FFFB3DDFFB}" dt="2022-05-13T15:49:30.244" v="96"/>
          <ac:spMkLst>
            <pc:docMk/>
            <pc:sldMk cId="3883630215" sldId="289"/>
            <ac:spMk id="39" creationId="{CBB2B1F0-0DD6-4744-9A46-7A344FB48E40}"/>
          </ac:spMkLst>
        </pc:spChg>
        <pc:spChg chg="del">
          <ac:chgData name="Crouse,Julie" userId="8738619b-c4ec-4c6e-bf7e-c79ecf51b25e" providerId="ADAL" clId="{BFAC4257-4617-43B0-99FE-02FFFB3DDFFB}" dt="2022-05-13T15:49:30.244" v="96"/>
          <ac:spMkLst>
            <pc:docMk/>
            <pc:sldMk cId="3883630215" sldId="289"/>
            <ac:spMk id="40" creationId="{52D502E5-F6B4-4D58-B4AE-FC466FF15EE8}"/>
          </ac:spMkLst>
        </pc:spChg>
        <pc:spChg chg="del">
          <ac:chgData name="Crouse,Julie" userId="8738619b-c4ec-4c6e-bf7e-c79ecf51b25e" providerId="ADAL" clId="{BFAC4257-4617-43B0-99FE-02FFFB3DDFFB}" dt="2022-05-13T15:49:30.244" v="96"/>
          <ac:spMkLst>
            <pc:docMk/>
            <pc:sldMk cId="3883630215" sldId="289"/>
            <ac:spMk id="41" creationId="{9DECDBF4-02B6-4BB4-B65B-B8107AD6A9E8}"/>
          </ac:spMkLst>
        </pc:spChg>
        <pc:spChg chg="mod">
          <ac:chgData name="Crouse,Julie" userId="8738619b-c4ec-4c6e-bf7e-c79ecf51b25e" providerId="ADAL" clId="{BFAC4257-4617-43B0-99FE-02FFFB3DDFFB}" dt="2022-05-13T16:04:08.858" v="744" actId="21"/>
          <ac:spMkLst>
            <pc:docMk/>
            <pc:sldMk cId="3883630215" sldId="289"/>
            <ac:spMk id="42" creationId="{690B03FC-C0FD-FD77-AC5D-095AC974F8B8}"/>
          </ac:spMkLst>
        </pc:spChg>
      </pc:sldChg>
      <pc:sldChg chg="delSp modSp del mod delDesignElem">
        <pc:chgData name="Crouse,Julie" userId="8738619b-c4ec-4c6e-bf7e-c79ecf51b25e" providerId="ADAL" clId="{BFAC4257-4617-43B0-99FE-02FFFB3DDFFB}" dt="2022-05-13T16:49:43.559" v="1323" actId="47"/>
        <pc:sldMkLst>
          <pc:docMk/>
          <pc:sldMk cId="1687674263" sldId="290"/>
        </pc:sldMkLst>
        <pc:spChg chg="mod">
          <ac:chgData name="Crouse,Julie" userId="8738619b-c4ec-4c6e-bf7e-c79ecf51b25e" providerId="ADAL" clId="{BFAC4257-4617-43B0-99FE-02FFFB3DDFFB}" dt="2022-05-13T16:49:20.630" v="1321" actId="20577"/>
          <ac:spMkLst>
            <pc:docMk/>
            <pc:sldMk cId="1687674263" sldId="290"/>
            <ac:spMk id="5" creationId="{7B944823-7E4A-9459-1410-59832F0FD138}"/>
          </ac:spMkLst>
        </pc:spChg>
        <pc:spChg chg="mod">
          <ac:chgData name="Crouse,Julie" userId="8738619b-c4ec-4c6e-bf7e-c79ecf51b25e" providerId="ADAL" clId="{BFAC4257-4617-43B0-99FE-02FFFB3DDFFB}" dt="2022-05-13T16:49:24.735" v="1322" actId="21"/>
          <ac:spMkLst>
            <pc:docMk/>
            <pc:sldMk cId="1687674263" sldId="290"/>
            <ac:spMk id="35" creationId="{6983ED84-FF24-F41C-6F1E-7E92AD078C06}"/>
          </ac:spMkLst>
        </pc:spChg>
        <pc:spChg chg="del">
          <ac:chgData name="Crouse,Julie" userId="8738619b-c4ec-4c6e-bf7e-c79ecf51b25e" providerId="ADAL" clId="{BFAC4257-4617-43B0-99FE-02FFFB3DDFFB}" dt="2022-05-13T15:49:30.244" v="96"/>
          <ac:spMkLst>
            <pc:docMk/>
            <pc:sldMk cId="1687674263" sldId="290"/>
            <ac:spMk id="40" creationId="{DAF1966E-FD40-4A4A-B61B-C4DF7FA05F06}"/>
          </ac:spMkLst>
        </pc:spChg>
        <pc:spChg chg="del">
          <ac:chgData name="Crouse,Julie" userId="8738619b-c4ec-4c6e-bf7e-c79ecf51b25e" providerId="ADAL" clId="{BFAC4257-4617-43B0-99FE-02FFFB3DDFFB}" dt="2022-05-13T15:49:30.244" v="96"/>
          <ac:spMkLst>
            <pc:docMk/>
            <pc:sldMk cId="1687674263" sldId="290"/>
            <ac:spMk id="42" creationId="{047BFA19-D45E-416B-A404-7AF2F3F27017}"/>
          </ac:spMkLst>
        </pc:spChg>
        <pc:spChg chg="del">
          <ac:chgData name="Crouse,Julie" userId="8738619b-c4ec-4c6e-bf7e-c79ecf51b25e" providerId="ADAL" clId="{BFAC4257-4617-43B0-99FE-02FFFB3DDFFB}" dt="2022-05-13T15:49:30.244" v="96"/>
          <ac:spMkLst>
            <pc:docMk/>
            <pc:sldMk cId="1687674263" sldId="290"/>
            <ac:spMk id="44" creationId="{8E0105E7-23DB-4CF2-8258-FF47C7620F6E}"/>
          </ac:spMkLst>
        </pc:spChg>
        <pc:spChg chg="del">
          <ac:chgData name="Crouse,Julie" userId="8738619b-c4ec-4c6e-bf7e-c79ecf51b25e" providerId="ADAL" clId="{BFAC4257-4617-43B0-99FE-02FFFB3DDFFB}" dt="2022-05-13T15:49:30.244" v="96"/>
          <ac:spMkLst>
            <pc:docMk/>
            <pc:sldMk cId="1687674263" sldId="290"/>
            <ac:spMk id="46" creationId="{074B4F7D-14B2-478B-8BF5-01E4E0C5D263}"/>
          </ac:spMkLst>
        </pc:spChg>
      </pc:sldChg>
      <pc:sldChg chg="delSp modSp del mod delDesignElem">
        <pc:chgData name="Crouse,Julie" userId="8738619b-c4ec-4c6e-bf7e-c79ecf51b25e" providerId="ADAL" clId="{BFAC4257-4617-43B0-99FE-02FFFB3DDFFB}" dt="2022-05-13T16:49:10.532" v="1311" actId="47"/>
        <pc:sldMkLst>
          <pc:docMk/>
          <pc:sldMk cId="1126702384" sldId="291"/>
        </pc:sldMkLst>
        <pc:spChg chg="mod">
          <ac:chgData name="Crouse,Julie" userId="8738619b-c4ec-4c6e-bf7e-c79ecf51b25e" providerId="ADAL" clId="{BFAC4257-4617-43B0-99FE-02FFFB3DDFFB}" dt="2022-05-13T16:48:53.691" v="1310" actId="21"/>
          <ac:spMkLst>
            <pc:docMk/>
            <pc:sldMk cId="1126702384" sldId="291"/>
            <ac:spMk id="35" creationId="{6983ED84-FF24-F41C-6F1E-7E92AD078C06}"/>
          </ac:spMkLst>
        </pc:spChg>
        <pc:spChg chg="del">
          <ac:chgData name="Crouse,Julie" userId="8738619b-c4ec-4c6e-bf7e-c79ecf51b25e" providerId="ADAL" clId="{BFAC4257-4617-43B0-99FE-02FFFB3DDFFB}" dt="2022-05-13T15:49:30.244" v="96"/>
          <ac:spMkLst>
            <pc:docMk/>
            <pc:sldMk cId="1126702384" sldId="291"/>
            <ac:spMk id="40" creationId="{DAF1966E-FD40-4A4A-B61B-C4DF7FA05F06}"/>
          </ac:spMkLst>
        </pc:spChg>
        <pc:spChg chg="del">
          <ac:chgData name="Crouse,Julie" userId="8738619b-c4ec-4c6e-bf7e-c79ecf51b25e" providerId="ADAL" clId="{BFAC4257-4617-43B0-99FE-02FFFB3DDFFB}" dt="2022-05-13T15:49:30.244" v="96"/>
          <ac:spMkLst>
            <pc:docMk/>
            <pc:sldMk cId="1126702384" sldId="291"/>
            <ac:spMk id="42" creationId="{047BFA19-D45E-416B-A404-7AF2F3F27017}"/>
          </ac:spMkLst>
        </pc:spChg>
        <pc:spChg chg="del">
          <ac:chgData name="Crouse,Julie" userId="8738619b-c4ec-4c6e-bf7e-c79ecf51b25e" providerId="ADAL" clId="{BFAC4257-4617-43B0-99FE-02FFFB3DDFFB}" dt="2022-05-13T15:49:30.244" v="96"/>
          <ac:spMkLst>
            <pc:docMk/>
            <pc:sldMk cId="1126702384" sldId="291"/>
            <ac:spMk id="44" creationId="{8E0105E7-23DB-4CF2-8258-FF47C7620F6E}"/>
          </ac:spMkLst>
        </pc:spChg>
        <pc:spChg chg="del">
          <ac:chgData name="Crouse,Julie" userId="8738619b-c4ec-4c6e-bf7e-c79ecf51b25e" providerId="ADAL" clId="{BFAC4257-4617-43B0-99FE-02FFFB3DDFFB}" dt="2022-05-13T15:49:30.244" v="96"/>
          <ac:spMkLst>
            <pc:docMk/>
            <pc:sldMk cId="1126702384" sldId="291"/>
            <ac:spMk id="46" creationId="{074B4F7D-14B2-478B-8BF5-01E4E0C5D263}"/>
          </ac:spMkLst>
        </pc:spChg>
      </pc:sldChg>
      <pc:sldChg chg="delSp modSp del mod delDesignElem">
        <pc:chgData name="Crouse,Julie" userId="8738619b-c4ec-4c6e-bf7e-c79ecf51b25e" providerId="ADAL" clId="{BFAC4257-4617-43B0-99FE-02FFFB3DDFFB}" dt="2022-05-13T16:43:25.630" v="1280" actId="47"/>
        <pc:sldMkLst>
          <pc:docMk/>
          <pc:sldMk cId="587284804" sldId="292"/>
        </pc:sldMkLst>
        <pc:spChg chg="mod">
          <ac:chgData name="Crouse,Julie" userId="8738619b-c4ec-4c6e-bf7e-c79ecf51b25e" providerId="ADAL" clId="{BFAC4257-4617-43B0-99FE-02FFFB3DDFFB}" dt="2022-05-13T16:43:07.281" v="1279" actId="21"/>
          <ac:spMkLst>
            <pc:docMk/>
            <pc:sldMk cId="587284804" sldId="292"/>
            <ac:spMk id="35" creationId="{6983ED84-FF24-F41C-6F1E-7E92AD078C06}"/>
          </ac:spMkLst>
        </pc:spChg>
        <pc:spChg chg="del">
          <ac:chgData name="Crouse,Julie" userId="8738619b-c4ec-4c6e-bf7e-c79ecf51b25e" providerId="ADAL" clId="{BFAC4257-4617-43B0-99FE-02FFFB3DDFFB}" dt="2022-05-13T15:49:30.244" v="96"/>
          <ac:spMkLst>
            <pc:docMk/>
            <pc:sldMk cId="587284804" sldId="292"/>
            <ac:spMk id="40" creationId="{DAF1966E-FD40-4A4A-B61B-C4DF7FA05F06}"/>
          </ac:spMkLst>
        </pc:spChg>
        <pc:spChg chg="del">
          <ac:chgData name="Crouse,Julie" userId="8738619b-c4ec-4c6e-bf7e-c79ecf51b25e" providerId="ADAL" clId="{BFAC4257-4617-43B0-99FE-02FFFB3DDFFB}" dt="2022-05-13T15:49:30.244" v="96"/>
          <ac:spMkLst>
            <pc:docMk/>
            <pc:sldMk cId="587284804" sldId="292"/>
            <ac:spMk id="42" creationId="{047BFA19-D45E-416B-A404-7AF2F3F27017}"/>
          </ac:spMkLst>
        </pc:spChg>
        <pc:spChg chg="del">
          <ac:chgData name="Crouse,Julie" userId="8738619b-c4ec-4c6e-bf7e-c79ecf51b25e" providerId="ADAL" clId="{BFAC4257-4617-43B0-99FE-02FFFB3DDFFB}" dt="2022-05-13T15:49:30.244" v="96"/>
          <ac:spMkLst>
            <pc:docMk/>
            <pc:sldMk cId="587284804" sldId="292"/>
            <ac:spMk id="44" creationId="{8E0105E7-23DB-4CF2-8258-FF47C7620F6E}"/>
          </ac:spMkLst>
        </pc:spChg>
        <pc:spChg chg="del">
          <ac:chgData name="Crouse,Julie" userId="8738619b-c4ec-4c6e-bf7e-c79ecf51b25e" providerId="ADAL" clId="{BFAC4257-4617-43B0-99FE-02FFFB3DDFFB}" dt="2022-05-13T15:49:30.244" v="96"/>
          <ac:spMkLst>
            <pc:docMk/>
            <pc:sldMk cId="587284804" sldId="292"/>
            <ac:spMk id="46" creationId="{074B4F7D-14B2-478B-8BF5-01E4E0C5D263}"/>
          </ac:spMkLst>
        </pc:spChg>
      </pc:sldChg>
      <pc:sldChg chg="delSp modSp del mod delDesignElem">
        <pc:chgData name="Crouse,Julie" userId="8738619b-c4ec-4c6e-bf7e-c79ecf51b25e" providerId="ADAL" clId="{BFAC4257-4617-43B0-99FE-02FFFB3DDFFB}" dt="2022-05-13T16:51:29.421" v="1326" actId="47"/>
        <pc:sldMkLst>
          <pc:docMk/>
          <pc:sldMk cId="1157182758" sldId="293"/>
        </pc:sldMkLst>
        <pc:spChg chg="del">
          <ac:chgData name="Crouse,Julie" userId="8738619b-c4ec-4c6e-bf7e-c79ecf51b25e" providerId="ADAL" clId="{BFAC4257-4617-43B0-99FE-02FFFB3DDFFB}" dt="2022-05-13T15:49:30.244" v="96"/>
          <ac:spMkLst>
            <pc:docMk/>
            <pc:sldMk cId="1157182758" sldId="293"/>
            <ac:spMk id="39" creationId="{CBB2B1F0-0DD6-4744-9A46-7A344FB48E40}"/>
          </ac:spMkLst>
        </pc:spChg>
        <pc:spChg chg="del">
          <ac:chgData name="Crouse,Julie" userId="8738619b-c4ec-4c6e-bf7e-c79ecf51b25e" providerId="ADAL" clId="{BFAC4257-4617-43B0-99FE-02FFFB3DDFFB}" dt="2022-05-13T15:49:30.244" v="96"/>
          <ac:spMkLst>
            <pc:docMk/>
            <pc:sldMk cId="1157182758" sldId="293"/>
            <ac:spMk id="40" creationId="{52D502E5-F6B4-4D58-B4AE-FC466FF15EE8}"/>
          </ac:spMkLst>
        </pc:spChg>
        <pc:spChg chg="del">
          <ac:chgData name="Crouse,Julie" userId="8738619b-c4ec-4c6e-bf7e-c79ecf51b25e" providerId="ADAL" clId="{BFAC4257-4617-43B0-99FE-02FFFB3DDFFB}" dt="2022-05-13T15:49:30.244" v="96"/>
          <ac:spMkLst>
            <pc:docMk/>
            <pc:sldMk cId="1157182758" sldId="293"/>
            <ac:spMk id="41" creationId="{9DECDBF4-02B6-4BB4-B65B-B8107AD6A9E8}"/>
          </ac:spMkLst>
        </pc:spChg>
        <pc:spChg chg="mod">
          <ac:chgData name="Crouse,Julie" userId="8738619b-c4ec-4c6e-bf7e-c79ecf51b25e" providerId="ADAL" clId="{BFAC4257-4617-43B0-99FE-02FFFB3DDFFB}" dt="2022-05-13T16:50:12.024" v="1325" actId="21"/>
          <ac:spMkLst>
            <pc:docMk/>
            <pc:sldMk cId="1157182758" sldId="293"/>
            <ac:spMk id="42" creationId="{690B03FC-C0FD-FD77-AC5D-095AC974F8B8}"/>
          </ac:spMkLst>
        </pc:spChg>
      </pc:sldChg>
      <pc:sldChg chg="delSp modSp del mod delDesignElem">
        <pc:chgData name="Crouse,Julie" userId="8738619b-c4ec-4c6e-bf7e-c79ecf51b25e" providerId="ADAL" clId="{BFAC4257-4617-43B0-99FE-02FFFB3DDFFB}" dt="2022-05-13T16:55:17.039" v="1346" actId="47"/>
        <pc:sldMkLst>
          <pc:docMk/>
          <pc:sldMk cId="4289303031" sldId="294"/>
        </pc:sldMkLst>
        <pc:spChg chg="del">
          <ac:chgData name="Crouse,Julie" userId="8738619b-c4ec-4c6e-bf7e-c79ecf51b25e" providerId="ADAL" clId="{BFAC4257-4617-43B0-99FE-02FFFB3DDFFB}" dt="2022-05-13T15:49:30.244" v="96"/>
          <ac:spMkLst>
            <pc:docMk/>
            <pc:sldMk cId="4289303031" sldId="294"/>
            <ac:spMk id="39" creationId="{CBB2B1F0-0DD6-4744-9A46-7A344FB48E40}"/>
          </ac:spMkLst>
        </pc:spChg>
        <pc:spChg chg="del">
          <ac:chgData name="Crouse,Julie" userId="8738619b-c4ec-4c6e-bf7e-c79ecf51b25e" providerId="ADAL" clId="{BFAC4257-4617-43B0-99FE-02FFFB3DDFFB}" dt="2022-05-13T15:49:30.244" v="96"/>
          <ac:spMkLst>
            <pc:docMk/>
            <pc:sldMk cId="4289303031" sldId="294"/>
            <ac:spMk id="40" creationId="{52D502E5-F6B4-4D58-B4AE-FC466FF15EE8}"/>
          </ac:spMkLst>
        </pc:spChg>
        <pc:spChg chg="del">
          <ac:chgData name="Crouse,Julie" userId="8738619b-c4ec-4c6e-bf7e-c79ecf51b25e" providerId="ADAL" clId="{BFAC4257-4617-43B0-99FE-02FFFB3DDFFB}" dt="2022-05-13T15:49:30.244" v="96"/>
          <ac:spMkLst>
            <pc:docMk/>
            <pc:sldMk cId="4289303031" sldId="294"/>
            <ac:spMk id="41" creationId="{9DECDBF4-02B6-4BB4-B65B-B8107AD6A9E8}"/>
          </ac:spMkLst>
        </pc:spChg>
        <pc:spChg chg="mod">
          <ac:chgData name="Crouse,Julie" userId="8738619b-c4ec-4c6e-bf7e-c79ecf51b25e" providerId="ADAL" clId="{BFAC4257-4617-43B0-99FE-02FFFB3DDFFB}" dt="2022-05-13T16:54:44.603" v="1345" actId="21"/>
          <ac:spMkLst>
            <pc:docMk/>
            <pc:sldMk cId="4289303031" sldId="294"/>
            <ac:spMk id="42" creationId="{690B03FC-C0FD-FD77-AC5D-095AC974F8B8}"/>
          </ac:spMkLst>
        </pc:spChg>
      </pc:sldChg>
      <pc:sldChg chg="addSp delSp modSp mod delDesignElem">
        <pc:chgData name="Crouse,Julie" userId="8738619b-c4ec-4c6e-bf7e-c79ecf51b25e" providerId="ADAL" clId="{BFAC4257-4617-43B0-99FE-02FFFB3DDFFB}" dt="2022-05-13T17:02:36.047" v="1556" actId="1076"/>
        <pc:sldMkLst>
          <pc:docMk/>
          <pc:sldMk cId="3033267061" sldId="295"/>
        </pc:sldMkLst>
        <pc:spChg chg="mod">
          <ac:chgData name="Crouse,Julie" userId="8738619b-c4ec-4c6e-bf7e-c79ecf51b25e" providerId="ADAL" clId="{BFAC4257-4617-43B0-99FE-02FFFB3DDFFB}" dt="2022-05-13T16:53:59.791" v="1336" actId="1076"/>
          <ac:spMkLst>
            <pc:docMk/>
            <pc:sldMk cId="3033267061" sldId="295"/>
            <ac:spMk id="2" creationId="{0FC02BE3-CC7F-E39D-0124-00E786757B24}"/>
          </ac:spMkLst>
        </pc:spChg>
        <pc:spChg chg="del">
          <ac:chgData name="Crouse,Julie" userId="8738619b-c4ec-4c6e-bf7e-c79ecf51b25e" providerId="ADAL" clId="{BFAC4257-4617-43B0-99FE-02FFFB3DDFFB}" dt="2022-05-13T16:53:45.922" v="1330" actId="478"/>
          <ac:spMkLst>
            <pc:docMk/>
            <pc:sldMk cId="3033267061" sldId="295"/>
            <ac:spMk id="3" creationId="{F2CD85EF-5495-6BEA-E106-1D4B13C84444}"/>
          </ac:spMkLst>
        </pc:spChg>
        <pc:spChg chg="add del mod">
          <ac:chgData name="Crouse,Julie" userId="8738619b-c4ec-4c6e-bf7e-c79ecf51b25e" providerId="ADAL" clId="{BFAC4257-4617-43B0-99FE-02FFFB3DDFFB}" dt="2022-05-13T16:53:47.743" v="1331" actId="478"/>
          <ac:spMkLst>
            <pc:docMk/>
            <pc:sldMk cId="3033267061" sldId="295"/>
            <ac:spMk id="6" creationId="{3284BE47-E4C5-A3D7-C952-F30D560AE632}"/>
          </ac:spMkLst>
        </pc:spChg>
        <pc:spChg chg="mod">
          <ac:chgData name="Crouse,Julie" userId="8738619b-c4ec-4c6e-bf7e-c79ecf51b25e" providerId="ADAL" clId="{BFAC4257-4617-43B0-99FE-02FFFB3DDFFB}" dt="2022-05-13T16:53:53.263" v="1333" actId="1076"/>
          <ac:spMkLst>
            <pc:docMk/>
            <pc:sldMk cId="3033267061" sldId="295"/>
            <ac:spMk id="8" creationId="{D36A4F74-CB63-325B-D121-BB7246EB0066}"/>
          </ac:spMkLst>
        </pc:spChg>
        <pc:spChg chg="add mod">
          <ac:chgData name="Crouse,Julie" userId="8738619b-c4ec-4c6e-bf7e-c79ecf51b25e" providerId="ADAL" clId="{BFAC4257-4617-43B0-99FE-02FFFB3DDFFB}" dt="2022-05-13T17:02:32.295" v="1555" actId="1076"/>
          <ac:spMkLst>
            <pc:docMk/>
            <pc:sldMk cId="3033267061" sldId="295"/>
            <ac:spMk id="17" creationId="{DDDD3E5A-4E36-4435-DB85-4B4E97DCC8A2}"/>
          </ac:spMkLst>
        </pc:spChg>
        <pc:spChg chg="mod">
          <ac:chgData name="Crouse,Julie" userId="8738619b-c4ec-4c6e-bf7e-c79ecf51b25e" providerId="ADAL" clId="{BFAC4257-4617-43B0-99FE-02FFFB3DDFFB}" dt="2022-05-13T17:02:36.047" v="1556" actId="1076"/>
          <ac:spMkLst>
            <pc:docMk/>
            <pc:sldMk cId="3033267061" sldId="295"/>
            <ac:spMk id="25" creationId="{A247903C-8A9F-6E4E-1CB4-7D70AAF74720}"/>
          </ac:spMkLst>
        </pc:spChg>
        <pc:spChg chg="del">
          <ac:chgData name="Crouse,Julie" userId="8738619b-c4ec-4c6e-bf7e-c79ecf51b25e" providerId="ADAL" clId="{BFAC4257-4617-43B0-99FE-02FFFB3DDFFB}" dt="2022-05-13T16:54:20.175" v="1339" actId="478"/>
          <ac:spMkLst>
            <pc:docMk/>
            <pc:sldMk cId="3033267061" sldId="295"/>
            <ac:spMk id="27" creationId="{54B5EF32-4996-B8BD-941E-EE5E3F519204}"/>
          </ac:spMkLst>
        </pc:spChg>
        <pc:spChg chg="del">
          <ac:chgData name="Crouse,Julie" userId="8738619b-c4ec-4c6e-bf7e-c79ecf51b25e" providerId="ADAL" clId="{BFAC4257-4617-43B0-99FE-02FFFB3DDFFB}" dt="2022-05-13T15:49:30.244" v="96"/>
          <ac:spMkLst>
            <pc:docMk/>
            <pc:sldMk cId="3033267061" sldId="295"/>
            <ac:spMk id="35" creationId="{8D1AA55E-40D5-461B-A5A8-4AE8AAB71B08}"/>
          </ac:spMkLst>
        </pc:spChg>
        <pc:grpChg chg="del">
          <ac:chgData name="Crouse,Julie" userId="8738619b-c4ec-4c6e-bf7e-c79ecf51b25e" providerId="ADAL" clId="{BFAC4257-4617-43B0-99FE-02FFFB3DDFFB}" dt="2022-05-13T15:49:30.244" v="96"/>
          <ac:grpSpMkLst>
            <pc:docMk/>
            <pc:sldMk cId="3033267061" sldId="295"/>
            <ac:grpSpMk id="39" creationId="{34F88D19-C269-4F98-BE6B-CFB6207D3669}"/>
          </ac:grpSpMkLst>
        </pc:grpChg>
        <pc:picChg chg="mod">
          <ac:chgData name="Crouse,Julie" userId="8738619b-c4ec-4c6e-bf7e-c79ecf51b25e" providerId="ADAL" clId="{BFAC4257-4617-43B0-99FE-02FFFB3DDFFB}" dt="2022-05-13T17:02:29.159" v="1554" actId="1076"/>
          <ac:picMkLst>
            <pc:docMk/>
            <pc:sldMk cId="3033267061" sldId="295"/>
            <ac:picMk id="5" creationId="{C0F1C71A-C51A-5612-980C-2A7BF2A92CF3}"/>
          </ac:picMkLst>
        </pc:picChg>
        <pc:cxnChg chg="del">
          <ac:chgData name="Crouse,Julie" userId="8738619b-c4ec-4c6e-bf7e-c79ecf51b25e" providerId="ADAL" clId="{BFAC4257-4617-43B0-99FE-02FFFB3DDFFB}" dt="2022-05-13T15:49:30.244" v="96"/>
          <ac:cxnSpMkLst>
            <pc:docMk/>
            <pc:sldMk cId="3033267061" sldId="295"/>
            <ac:cxnSpMk id="37" creationId="{C49DA8F6-BCC1-4447-B54C-57856834B94B}"/>
          </ac:cxnSpMkLst>
        </pc:cxnChg>
      </pc:sldChg>
      <pc:sldChg chg="addSp delSp modSp mod delDesignElem">
        <pc:chgData name="Crouse,Julie" userId="8738619b-c4ec-4c6e-bf7e-c79ecf51b25e" providerId="ADAL" clId="{BFAC4257-4617-43B0-99FE-02FFFB3DDFFB}" dt="2022-05-13T16:46:49.839" v="1308" actId="1076"/>
        <pc:sldMkLst>
          <pc:docMk/>
          <pc:sldMk cId="2971044709" sldId="296"/>
        </pc:sldMkLst>
        <pc:spChg chg="del">
          <ac:chgData name="Crouse,Julie" userId="8738619b-c4ec-4c6e-bf7e-c79ecf51b25e" providerId="ADAL" clId="{BFAC4257-4617-43B0-99FE-02FFFB3DDFFB}" dt="2022-05-13T16:45:11.537" v="1288" actId="478"/>
          <ac:spMkLst>
            <pc:docMk/>
            <pc:sldMk cId="2971044709" sldId="296"/>
            <ac:spMk id="2" creationId="{C04E7C87-0D67-4033-03CB-6C905D4ED992}"/>
          </ac:spMkLst>
        </pc:spChg>
        <pc:spChg chg="add del mod">
          <ac:chgData name="Crouse,Julie" userId="8738619b-c4ec-4c6e-bf7e-c79ecf51b25e" providerId="ADAL" clId="{BFAC4257-4617-43B0-99FE-02FFFB3DDFFB}" dt="2022-05-13T16:45:33.190" v="1296" actId="1076"/>
          <ac:spMkLst>
            <pc:docMk/>
            <pc:sldMk cId="2971044709" sldId="296"/>
            <ac:spMk id="7" creationId="{B89B9D66-AC33-8053-FA5D-FC05F0D81763}"/>
          </ac:spMkLst>
        </pc:spChg>
        <pc:spChg chg="add del mod">
          <ac:chgData name="Crouse,Julie" userId="8738619b-c4ec-4c6e-bf7e-c79ecf51b25e" providerId="ADAL" clId="{BFAC4257-4617-43B0-99FE-02FFFB3DDFFB}" dt="2022-05-13T16:45:02.527" v="1286" actId="478"/>
          <ac:spMkLst>
            <pc:docMk/>
            <pc:sldMk cId="2971044709" sldId="296"/>
            <ac:spMk id="9" creationId="{E56AF226-8336-575C-474D-E59007A95B9B}"/>
          </ac:spMkLst>
        </pc:spChg>
        <pc:spChg chg="del mod">
          <ac:chgData name="Crouse,Julie" userId="8738619b-c4ec-4c6e-bf7e-c79ecf51b25e" providerId="ADAL" clId="{BFAC4257-4617-43B0-99FE-02FFFB3DDFFB}" dt="2022-05-13T16:45:43.357" v="1299" actId="21"/>
          <ac:spMkLst>
            <pc:docMk/>
            <pc:sldMk cId="2971044709" sldId="296"/>
            <ac:spMk id="10" creationId="{04E09E43-8068-E09F-A56D-C48B132B9D72}"/>
          </ac:spMkLst>
        </pc:spChg>
        <pc:spChg chg="add mod">
          <ac:chgData name="Crouse,Julie" userId="8738619b-c4ec-4c6e-bf7e-c79ecf51b25e" providerId="ADAL" clId="{BFAC4257-4617-43B0-99FE-02FFFB3DDFFB}" dt="2022-05-13T16:46:49.839" v="1308" actId="1076"/>
          <ac:spMkLst>
            <pc:docMk/>
            <pc:sldMk cId="2971044709" sldId="296"/>
            <ac:spMk id="11" creationId="{989F6857-4F47-7539-D19C-130DC41730F8}"/>
          </ac:spMkLst>
        </pc:spChg>
        <pc:spChg chg="add del mod">
          <ac:chgData name="Crouse,Julie" userId="8738619b-c4ec-4c6e-bf7e-c79ecf51b25e" providerId="ADAL" clId="{BFAC4257-4617-43B0-99FE-02FFFB3DDFFB}" dt="2022-05-13T16:45:13.616" v="1289" actId="478"/>
          <ac:spMkLst>
            <pc:docMk/>
            <pc:sldMk cId="2971044709" sldId="296"/>
            <ac:spMk id="13" creationId="{2ACE3A1D-ED91-456D-D461-DDA288C82FD8}"/>
          </ac:spMkLst>
        </pc:spChg>
        <pc:spChg chg="del">
          <ac:chgData name="Crouse,Julie" userId="8738619b-c4ec-4c6e-bf7e-c79ecf51b25e" providerId="ADAL" clId="{BFAC4257-4617-43B0-99FE-02FFFB3DDFFB}" dt="2022-05-13T15:49:30.244" v="96"/>
          <ac:spMkLst>
            <pc:docMk/>
            <pc:sldMk cId="2971044709" sldId="296"/>
            <ac:spMk id="29" creationId="{385E1BDC-A9B0-4A87-82E3-F3187F69A802}"/>
          </ac:spMkLst>
        </pc:spChg>
        <pc:spChg chg="del">
          <ac:chgData name="Crouse,Julie" userId="8738619b-c4ec-4c6e-bf7e-c79ecf51b25e" providerId="ADAL" clId="{BFAC4257-4617-43B0-99FE-02FFFB3DDFFB}" dt="2022-05-13T15:49:30.244" v="96"/>
          <ac:spMkLst>
            <pc:docMk/>
            <pc:sldMk cId="2971044709" sldId="296"/>
            <ac:spMk id="31" creationId="{0990C621-3B8B-4820-8328-D47EF7CE823C}"/>
          </ac:spMkLst>
        </pc:spChg>
        <pc:spChg chg="del">
          <ac:chgData name="Crouse,Julie" userId="8738619b-c4ec-4c6e-bf7e-c79ecf51b25e" providerId="ADAL" clId="{BFAC4257-4617-43B0-99FE-02FFFB3DDFFB}" dt="2022-05-13T15:49:30.244" v="96"/>
          <ac:spMkLst>
            <pc:docMk/>
            <pc:sldMk cId="2971044709" sldId="296"/>
            <ac:spMk id="33" creationId="{C1A2385B-1D2A-4E17-84FA-6CB7F0AAE473}"/>
          </ac:spMkLst>
        </pc:spChg>
        <pc:spChg chg="del">
          <ac:chgData name="Crouse,Julie" userId="8738619b-c4ec-4c6e-bf7e-c79ecf51b25e" providerId="ADAL" clId="{BFAC4257-4617-43B0-99FE-02FFFB3DDFFB}" dt="2022-05-13T15:49:30.244" v="96"/>
          <ac:spMkLst>
            <pc:docMk/>
            <pc:sldMk cId="2971044709" sldId="296"/>
            <ac:spMk id="35" creationId="{5E791F2F-79DB-4CC0-9FA1-001E3E91E8B7}"/>
          </ac:spMkLst>
        </pc:spChg>
        <pc:graphicFrameChg chg="del">
          <ac:chgData name="Crouse,Julie" userId="8738619b-c4ec-4c6e-bf7e-c79ecf51b25e" providerId="ADAL" clId="{BFAC4257-4617-43B0-99FE-02FFFB3DDFFB}" dt="2022-05-13T16:44:55.454" v="1285" actId="478"/>
          <ac:graphicFrameMkLst>
            <pc:docMk/>
            <pc:sldMk cId="2971044709" sldId="296"/>
            <ac:graphicFrameMk id="4" creationId="{9396323C-62BB-4B80-8300-12A4A67D524F}"/>
          </ac:graphicFrameMkLst>
        </pc:graphicFrameChg>
        <pc:graphicFrameChg chg="add mod modGraphic">
          <ac:chgData name="Crouse,Julie" userId="8738619b-c4ec-4c6e-bf7e-c79ecf51b25e" providerId="ADAL" clId="{BFAC4257-4617-43B0-99FE-02FFFB3DDFFB}" dt="2022-05-13T16:45:28.998" v="1294" actId="14100"/>
          <ac:graphicFrameMkLst>
            <pc:docMk/>
            <pc:sldMk cId="2971044709" sldId="296"/>
            <ac:graphicFrameMk id="6" creationId="{ECD5B0C3-784C-1E6B-EA2C-217439090629}"/>
          </ac:graphicFrameMkLst>
        </pc:graphicFrameChg>
        <pc:picChg chg="del">
          <ac:chgData name="Crouse,Julie" userId="8738619b-c4ec-4c6e-bf7e-c79ecf51b25e" providerId="ADAL" clId="{BFAC4257-4617-43B0-99FE-02FFFB3DDFFB}" dt="2022-05-13T16:43:45.727" v="1281" actId="478"/>
          <ac:picMkLst>
            <pc:docMk/>
            <pc:sldMk cId="2971044709" sldId="296"/>
            <ac:picMk id="5" creationId="{21263579-4743-55A2-9539-36D4B225C573}"/>
          </ac:picMkLst>
        </pc:picChg>
      </pc:sldChg>
      <pc:sldChg chg="addSp delSp modSp new mod setBg delDesignElem">
        <pc:chgData name="Crouse,Julie" userId="8738619b-c4ec-4c6e-bf7e-c79ecf51b25e" providerId="ADAL" clId="{BFAC4257-4617-43B0-99FE-02FFFB3DDFFB}" dt="2022-05-13T16:28:09.073" v="1119" actId="26606"/>
        <pc:sldMkLst>
          <pc:docMk/>
          <pc:sldMk cId="1095793372" sldId="298"/>
        </pc:sldMkLst>
        <pc:spChg chg="mod">
          <ac:chgData name="Crouse,Julie" userId="8738619b-c4ec-4c6e-bf7e-c79ecf51b25e" providerId="ADAL" clId="{BFAC4257-4617-43B0-99FE-02FFFB3DDFFB}" dt="2022-05-13T16:28:09.073" v="1119" actId="26606"/>
          <ac:spMkLst>
            <pc:docMk/>
            <pc:sldMk cId="1095793372" sldId="298"/>
            <ac:spMk id="2" creationId="{EA0C207D-F2DE-CA79-94EE-A231A9130A7B}"/>
          </ac:spMkLst>
        </pc:spChg>
        <pc:spChg chg="del">
          <ac:chgData name="Crouse,Julie" userId="8738619b-c4ec-4c6e-bf7e-c79ecf51b25e" providerId="ADAL" clId="{BFAC4257-4617-43B0-99FE-02FFFB3DDFFB}" dt="2022-05-13T15:51:35.777" v="118" actId="478"/>
          <ac:spMkLst>
            <pc:docMk/>
            <pc:sldMk cId="1095793372" sldId="298"/>
            <ac:spMk id="3" creationId="{7AB5AFD6-A17D-5AF2-90C3-348D15DFD4E3}"/>
          </ac:spMkLst>
        </pc:spChg>
        <pc:spChg chg="del">
          <ac:chgData name="Crouse,Julie" userId="8738619b-c4ec-4c6e-bf7e-c79ecf51b25e" providerId="ADAL" clId="{BFAC4257-4617-43B0-99FE-02FFFB3DDFFB}" dt="2022-05-13T15:51:40.534" v="119" actId="478"/>
          <ac:spMkLst>
            <pc:docMk/>
            <pc:sldMk cId="1095793372" sldId="298"/>
            <ac:spMk id="4" creationId="{C17230B8-0C63-CA8F-E1EC-F67AC2E36789}"/>
          </ac:spMkLst>
        </pc:spChg>
        <pc:spChg chg="add mod">
          <ac:chgData name="Crouse,Julie" userId="8738619b-c4ec-4c6e-bf7e-c79ecf51b25e" providerId="ADAL" clId="{BFAC4257-4617-43B0-99FE-02FFFB3DDFFB}" dt="2022-05-13T16:28:09.073" v="1119" actId="26606"/>
          <ac:spMkLst>
            <pc:docMk/>
            <pc:sldMk cId="1095793372" sldId="298"/>
            <ac:spMk id="5" creationId="{ECD1FC4E-342B-AA8B-5696-0CBC14B1DC49}"/>
          </ac:spMkLst>
        </pc:spChg>
        <pc:spChg chg="add mod">
          <ac:chgData name="Crouse,Julie" userId="8738619b-c4ec-4c6e-bf7e-c79ecf51b25e" providerId="ADAL" clId="{BFAC4257-4617-43B0-99FE-02FFFB3DDFFB}" dt="2022-05-13T16:28:09.073" v="1119" actId="26606"/>
          <ac:spMkLst>
            <pc:docMk/>
            <pc:sldMk cId="1095793372" sldId="298"/>
            <ac:spMk id="7" creationId="{BAED135E-56EE-D529-064A-7FA4F1593FD5}"/>
          </ac:spMkLst>
        </pc:spChg>
        <pc:spChg chg="add">
          <ac:chgData name="Crouse,Julie" userId="8738619b-c4ec-4c6e-bf7e-c79ecf51b25e" providerId="ADAL" clId="{BFAC4257-4617-43B0-99FE-02FFFB3DDFFB}" dt="2022-05-13T16:28:09.073" v="1119" actId="26606"/>
          <ac:spMkLst>
            <pc:docMk/>
            <pc:sldMk cId="1095793372" sldId="298"/>
            <ac:spMk id="9" creationId="{5E39A796-BE83-48B1-B33F-35C4A32AAB57}"/>
          </ac:spMkLst>
        </pc:spChg>
        <pc:spChg chg="add">
          <ac:chgData name="Crouse,Julie" userId="8738619b-c4ec-4c6e-bf7e-c79ecf51b25e" providerId="ADAL" clId="{BFAC4257-4617-43B0-99FE-02FFFB3DDFFB}" dt="2022-05-13T16:28:09.073" v="1119" actId="26606"/>
          <ac:spMkLst>
            <pc:docMk/>
            <pc:sldMk cId="1095793372" sldId="298"/>
            <ac:spMk id="10" creationId="{72F84B47-E267-4194-8194-831DB7B5547F}"/>
          </ac:spMkLst>
        </pc:spChg>
        <pc:spChg chg="add del">
          <ac:chgData name="Crouse,Julie" userId="8738619b-c4ec-4c6e-bf7e-c79ecf51b25e" providerId="ADAL" clId="{BFAC4257-4617-43B0-99FE-02FFFB3DDFFB}" dt="2022-05-13T15:56:00.009" v="225"/>
          <ac:spMkLst>
            <pc:docMk/>
            <pc:sldMk cId="1095793372" sldId="298"/>
            <ac:spMk id="12" creationId="{46F7435D-E3DB-47B1-BA61-B00ACC83A9DE}"/>
          </ac:spMkLst>
        </pc:spChg>
        <pc:spChg chg="add del">
          <ac:chgData name="Crouse,Julie" userId="8738619b-c4ec-4c6e-bf7e-c79ecf51b25e" providerId="ADAL" clId="{BFAC4257-4617-43B0-99FE-02FFFB3DDFFB}" dt="2022-05-13T15:56:00.009" v="225"/>
          <ac:spMkLst>
            <pc:docMk/>
            <pc:sldMk cId="1095793372" sldId="298"/>
            <ac:spMk id="14" creationId="{F263A0B5-F8C4-4116-809F-78A768EA79A6}"/>
          </ac:spMkLst>
        </pc:spChg>
        <pc:picChg chg="add mod">
          <ac:chgData name="Crouse,Julie" userId="8738619b-c4ec-4c6e-bf7e-c79ecf51b25e" providerId="ADAL" clId="{BFAC4257-4617-43B0-99FE-02FFFB3DDFFB}" dt="2022-05-13T16:28:09.073" v="1119" actId="26606"/>
          <ac:picMkLst>
            <pc:docMk/>
            <pc:sldMk cId="1095793372" sldId="298"/>
            <ac:picMk id="6" creationId="{DB20A50C-57B9-3CF6-4D3B-0DE3A6E8BB1D}"/>
          </ac:picMkLst>
        </pc:picChg>
      </pc:sldChg>
      <pc:sldChg chg="addSp delSp modSp new mod setBg delDesignElem">
        <pc:chgData name="Crouse,Julie" userId="8738619b-c4ec-4c6e-bf7e-c79ecf51b25e" providerId="ADAL" clId="{BFAC4257-4617-43B0-99FE-02FFFB3DDFFB}" dt="2022-05-13T16:28:38.624" v="1123" actId="20577"/>
        <pc:sldMkLst>
          <pc:docMk/>
          <pc:sldMk cId="1757463953" sldId="299"/>
        </pc:sldMkLst>
        <pc:spChg chg="mod">
          <ac:chgData name="Crouse,Julie" userId="8738619b-c4ec-4c6e-bf7e-c79ecf51b25e" providerId="ADAL" clId="{BFAC4257-4617-43B0-99FE-02FFFB3DDFFB}" dt="2022-05-13T16:28:38.624" v="1123" actId="20577"/>
          <ac:spMkLst>
            <pc:docMk/>
            <pc:sldMk cId="1757463953" sldId="299"/>
            <ac:spMk id="2" creationId="{9029186C-B008-C094-FC98-8CA323612D5F}"/>
          </ac:spMkLst>
        </pc:spChg>
        <pc:spChg chg="del">
          <ac:chgData name="Crouse,Julie" userId="8738619b-c4ec-4c6e-bf7e-c79ecf51b25e" providerId="ADAL" clId="{BFAC4257-4617-43B0-99FE-02FFFB3DDFFB}" dt="2022-05-13T15:55:56.002" v="220" actId="478"/>
          <ac:spMkLst>
            <pc:docMk/>
            <pc:sldMk cId="1757463953" sldId="299"/>
            <ac:spMk id="3" creationId="{BC8197FE-F0A2-9E1E-E73F-D8AAC050A4FD}"/>
          </ac:spMkLst>
        </pc:spChg>
        <pc:spChg chg="del">
          <ac:chgData name="Crouse,Julie" userId="8738619b-c4ec-4c6e-bf7e-c79ecf51b25e" providerId="ADAL" clId="{BFAC4257-4617-43B0-99FE-02FFFB3DDFFB}" dt="2022-05-13T15:55:57.761" v="221" actId="478"/>
          <ac:spMkLst>
            <pc:docMk/>
            <pc:sldMk cId="1757463953" sldId="299"/>
            <ac:spMk id="4" creationId="{31354DEB-707D-5704-07DB-DDE337D10910}"/>
          </ac:spMkLst>
        </pc:spChg>
        <pc:spChg chg="add mod">
          <ac:chgData name="Crouse,Julie" userId="8738619b-c4ec-4c6e-bf7e-c79ecf51b25e" providerId="ADAL" clId="{BFAC4257-4617-43B0-99FE-02FFFB3DDFFB}" dt="2022-05-13T16:03:36.931" v="725" actId="26606"/>
          <ac:spMkLst>
            <pc:docMk/>
            <pc:sldMk cId="1757463953" sldId="299"/>
            <ac:spMk id="5" creationId="{CCC05977-0A5F-BC60-2811-C3DED61EE3C5}"/>
          </ac:spMkLst>
        </pc:spChg>
        <pc:spChg chg="add">
          <ac:chgData name="Crouse,Julie" userId="8738619b-c4ec-4c6e-bf7e-c79ecf51b25e" providerId="ADAL" clId="{BFAC4257-4617-43B0-99FE-02FFFB3DDFFB}" dt="2022-05-13T16:18:05.834" v="934" actId="26606"/>
          <ac:spMkLst>
            <pc:docMk/>
            <pc:sldMk cId="1757463953" sldId="299"/>
            <ac:spMk id="7" creationId="{C7FA33FF-088D-4F16-95A2-2C64D353DEA8}"/>
          </ac:spMkLst>
        </pc:spChg>
        <pc:spChg chg="add">
          <ac:chgData name="Crouse,Julie" userId="8738619b-c4ec-4c6e-bf7e-c79ecf51b25e" providerId="ADAL" clId="{BFAC4257-4617-43B0-99FE-02FFFB3DDFFB}" dt="2022-05-13T16:18:05.834" v="934" actId="26606"/>
          <ac:spMkLst>
            <pc:docMk/>
            <pc:sldMk cId="1757463953" sldId="299"/>
            <ac:spMk id="8" creationId="{A376EFB1-01CF-419F-ABF1-2AF02BBFCBD1}"/>
          </ac:spMkLst>
        </pc:spChg>
        <pc:spChg chg="add">
          <ac:chgData name="Crouse,Julie" userId="8738619b-c4ec-4c6e-bf7e-c79ecf51b25e" providerId="ADAL" clId="{BFAC4257-4617-43B0-99FE-02FFFB3DDFFB}" dt="2022-05-13T16:18:05.834" v="934" actId="26606"/>
          <ac:spMkLst>
            <pc:docMk/>
            <pc:sldMk cId="1757463953" sldId="299"/>
            <ac:spMk id="9" creationId="{FF9DEA15-78BD-4750-AA18-B9F28A6D5AB8}"/>
          </ac:spMkLst>
        </pc:spChg>
        <pc:spChg chg="add del">
          <ac:chgData name="Crouse,Julie" userId="8738619b-c4ec-4c6e-bf7e-c79ecf51b25e" providerId="ADAL" clId="{BFAC4257-4617-43B0-99FE-02FFFB3DDFFB}" dt="2022-05-13T16:03:36.931" v="725" actId="26606"/>
          <ac:spMkLst>
            <pc:docMk/>
            <pc:sldMk cId="1757463953" sldId="299"/>
            <ac:spMk id="10" creationId="{7264F718-7FAC-4056-9FA9-A603EC682FE7}"/>
          </ac:spMkLst>
        </pc:spChg>
        <pc:spChg chg="add del">
          <ac:chgData name="Crouse,Julie" userId="8738619b-c4ec-4c6e-bf7e-c79ecf51b25e" providerId="ADAL" clId="{BFAC4257-4617-43B0-99FE-02FFFB3DDFFB}" dt="2022-05-13T16:03:36.931" v="725" actId="26606"/>
          <ac:spMkLst>
            <pc:docMk/>
            <pc:sldMk cId="1757463953" sldId="299"/>
            <ac:spMk id="12" creationId="{F74639F7-E3C7-4165-A83E-6386A86BA1DA}"/>
          </ac:spMkLst>
        </pc:spChg>
        <pc:spChg chg="add del">
          <ac:chgData name="Crouse,Julie" userId="8738619b-c4ec-4c6e-bf7e-c79ecf51b25e" providerId="ADAL" clId="{BFAC4257-4617-43B0-99FE-02FFFB3DDFFB}" dt="2022-05-13T16:03:36.931" v="725" actId="26606"/>
          <ac:spMkLst>
            <pc:docMk/>
            <pc:sldMk cId="1757463953" sldId="299"/>
            <ac:spMk id="14" creationId="{8B3AF0F1-707A-463E-B5EE-33C63A40CFC9}"/>
          </ac:spMkLst>
        </pc:spChg>
        <pc:spChg chg="add del">
          <ac:chgData name="Crouse,Julie" userId="8738619b-c4ec-4c6e-bf7e-c79ecf51b25e" providerId="ADAL" clId="{BFAC4257-4617-43B0-99FE-02FFFB3DDFFB}" dt="2022-05-13T16:11:43.327" v="899"/>
          <ac:spMkLst>
            <pc:docMk/>
            <pc:sldMk cId="1757463953" sldId="299"/>
            <ac:spMk id="19" creationId="{C7FA33FF-088D-4F16-95A2-2C64D353DEA8}"/>
          </ac:spMkLst>
        </pc:spChg>
        <pc:spChg chg="add del">
          <ac:chgData name="Crouse,Julie" userId="8738619b-c4ec-4c6e-bf7e-c79ecf51b25e" providerId="ADAL" clId="{BFAC4257-4617-43B0-99FE-02FFFB3DDFFB}" dt="2022-05-13T16:11:43.327" v="899"/>
          <ac:spMkLst>
            <pc:docMk/>
            <pc:sldMk cId="1757463953" sldId="299"/>
            <ac:spMk id="21" creationId="{A376EFB1-01CF-419F-ABF1-2AF02BBFCBD1}"/>
          </ac:spMkLst>
        </pc:spChg>
        <pc:spChg chg="add del">
          <ac:chgData name="Crouse,Julie" userId="8738619b-c4ec-4c6e-bf7e-c79ecf51b25e" providerId="ADAL" clId="{BFAC4257-4617-43B0-99FE-02FFFB3DDFFB}" dt="2022-05-13T16:11:43.327" v="899"/>
          <ac:spMkLst>
            <pc:docMk/>
            <pc:sldMk cId="1757463953" sldId="299"/>
            <ac:spMk id="23" creationId="{FF9DEA15-78BD-4750-AA18-B9F28A6D5AB8}"/>
          </ac:spMkLst>
        </pc:spChg>
      </pc:sldChg>
      <pc:sldChg chg="modSp new mod">
        <pc:chgData name="Crouse,Julie" userId="8738619b-c4ec-4c6e-bf7e-c79ecf51b25e" providerId="ADAL" clId="{BFAC4257-4617-43B0-99FE-02FFFB3DDFFB}" dt="2022-05-13T16:28:22.129" v="1122" actId="20577"/>
        <pc:sldMkLst>
          <pc:docMk/>
          <pc:sldMk cId="353880278" sldId="300"/>
        </pc:sldMkLst>
        <pc:spChg chg="mod">
          <ac:chgData name="Crouse,Julie" userId="8738619b-c4ec-4c6e-bf7e-c79ecf51b25e" providerId="ADAL" clId="{BFAC4257-4617-43B0-99FE-02FFFB3DDFFB}" dt="2022-05-13T16:28:22.129" v="1122" actId="20577"/>
          <ac:spMkLst>
            <pc:docMk/>
            <pc:sldMk cId="353880278" sldId="300"/>
            <ac:spMk id="2" creationId="{A127444B-C972-869B-916F-58BCCCE51A85}"/>
          </ac:spMkLst>
        </pc:spChg>
        <pc:spChg chg="mod">
          <ac:chgData name="Crouse,Julie" userId="8738619b-c4ec-4c6e-bf7e-c79ecf51b25e" providerId="ADAL" clId="{BFAC4257-4617-43B0-99FE-02FFFB3DDFFB}" dt="2022-05-13T16:11:43.327" v="899"/>
          <ac:spMkLst>
            <pc:docMk/>
            <pc:sldMk cId="353880278" sldId="300"/>
            <ac:spMk id="3" creationId="{AF64F5BC-8719-1B59-D516-6CFEB78F0C1A}"/>
          </ac:spMkLst>
        </pc:spChg>
      </pc:sldChg>
      <pc:sldChg chg="addSp delSp modSp new del mod setBg setClrOvrMap">
        <pc:chgData name="Crouse,Julie" userId="8738619b-c4ec-4c6e-bf7e-c79ecf51b25e" providerId="ADAL" clId="{BFAC4257-4617-43B0-99FE-02FFFB3DDFFB}" dt="2022-05-13T16:31:15.326" v="1136" actId="47"/>
        <pc:sldMkLst>
          <pc:docMk/>
          <pc:sldMk cId="2208210709" sldId="301"/>
        </pc:sldMkLst>
        <pc:spChg chg="mod">
          <ac:chgData name="Crouse,Julie" userId="8738619b-c4ec-4c6e-bf7e-c79ecf51b25e" providerId="ADAL" clId="{BFAC4257-4617-43B0-99FE-02FFFB3DDFFB}" dt="2022-05-13T16:31:02.980" v="1135" actId="26606"/>
          <ac:spMkLst>
            <pc:docMk/>
            <pc:sldMk cId="2208210709" sldId="301"/>
            <ac:spMk id="2" creationId="{8A9D1773-6631-DFB8-2DF8-4C435C1BB99B}"/>
          </ac:spMkLst>
        </pc:spChg>
        <pc:spChg chg="del">
          <ac:chgData name="Crouse,Julie" userId="8738619b-c4ec-4c6e-bf7e-c79ecf51b25e" providerId="ADAL" clId="{BFAC4257-4617-43B0-99FE-02FFFB3DDFFB}" dt="2022-05-13T16:01:57.328" v="588" actId="478"/>
          <ac:spMkLst>
            <pc:docMk/>
            <pc:sldMk cId="2208210709" sldId="301"/>
            <ac:spMk id="3" creationId="{8ADA6166-40A5-6D2D-66DB-3E49677EEBBD}"/>
          </ac:spMkLst>
        </pc:spChg>
        <pc:spChg chg="del">
          <ac:chgData name="Crouse,Julie" userId="8738619b-c4ec-4c6e-bf7e-c79ecf51b25e" providerId="ADAL" clId="{BFAC4257-4617-43B0-99FE-02FFFB3DDFFB}" dt="2022-05-13T16:02:00.097" v="589" actId="478"/>
          <ac:spMkLst>
            <pc:docMk/>
            <pc:sldMk cId="2208210709" sldId="301"/>
            <ac:spMk id="4" creationId="{BFFA62D2-9E18-6245-8E51-FBD0B824E989}"/>
          </ac:spMkLst>
        </pc:spChg>
        <pc:spChg chg="add">
          <ac:chgData name="Crouse,Julie" userId="8738619b-c4ec-4c6e-bf7e-c79ecf51b25e" providerId="ADAL" clId="{BFAC4257-4617-43B0-99FE-02FFFB3DDFFB}" dt="2022-05-13T16:31:02.980" v="1135" actId="26606"/>
          <ac:spMkLst>
            <pc:docMk/>
            <pc:sldMk cId="2208210709" sldId="301"/>
            <ac:spMk id="7" creationId="{66B332A4-D438-4773-A77F-5ED49A448D9D}"/>
          </ac:spMkLst>
        </pc:spChg>
        <pc:spChg chg="add">
          <ac:chgData name="Crouse,Julie" userId="8738619b-c4ec-4c6e-bf7e-c79ecf51b25e" providerId="ADAL" clId="{BFAC4257-4617-43B0-99FE-02FFFB3DDFFB}" dt="2022-05-13T16:31:02.980" v="1135" actId="26606"/>
          <ac:spMkLst>
            <pc:docMk/>
            <pc:sldMk cId="2208210709" sldId="301"/>
            <ac:spMk id="9" creationId="{DF9AD32D-FF05-44F4-BD4D-9CEE89B71EB9}"/>
          </ac:spMkLst>
        </pc:spChg>
      </pc:sldChg>
      <pc:sldChg chg="delSp modSp new mod">
        <pc:chgData name="Crouse,Julie" userId="8738619b-c4ec-4c6e-bf7e-c79ecf51b25e" providerId="ADAL" clId="{BFAC4257-4617-43B0-99FE-02FFFB3DDFFB}" dt="2022-05-13T16:32:21.649" v="1165" actId="20577"/>
        <pc:sldMkLst>
          <pc:docMk/>
          <pc:sldMk cId="2210535872" sldId="302"/>
        </pc:sldMkLst>
        <pc:spChg chg="mod">
          <ac:chgData name="Crouse,Julie" userId="8738619b-c4ec-4c6e-bf7e-c79ecf51b25e" providerId="ADAL" clId="{BFAC4257-4617-43B0-99FE-02FFFB3DDFFB}" dt="2022-05-13T16:32:21.649" v="1165" actId="20577"/>
          <ac:spMkLst>
            <pc:docMk/>
            <pc:sldMk cId="2210535872" sldId="302"/>
            <ac:spMk id="2" creationId="{BD87AEEA-50BF-D888-AC34-DA2C8581E385}"/>
          </ac:spMkLst>
        </pc:spChg>
        <pc:spChg chg="del">
          <ac:chgData name="Crouse,Julie" userId="8738619b-c4ec-4c6e-bf7e-c79ecf51b25e" providerId="ADAL" clId="{BFAC4257-4617-43B0-99FE-02FFFB3DDFFB}" dt="2022-05-13T16:13:22.532" v="915" actId="478"/>
          <ac:spMkLst>
            <pc:docMk/>
            <pc:sldMk cId="2210535872" sldId="302"/>
            <ac:spMk id="3" creationId="{AFF9F10F-5B43-0F96-B067-1BCAB849DD98}"/>
          </ac:spMkLst>
        </pc:spChg>
        <pc:spChg chg="del">
          <ac:chgData name="Crouse,Julie" userId="8738619b-c4ec-4c6e-bf7e-c79ecf51b25e" providerId="ADAL" clId="{BFAC4257-4617-43B0-99FE-02FFFB3DDFFB}" dt="2022-05-13T16:13:24.176" v="916" actId="478"/>
          <ac:spMkLst>
            <pc:docMk/>
            <pc:sldMk cId="2210535872" sldId="302"/>
            <ac:spMk id="4" creationId="{A8BE2E92-CA84-BE78-9E0D-B4374476E1A2}"/>
          </ac:spMkLst>
        </pc:spChg>
      </pc:sldChg>
      <pc:sldChg chg="modSp new mod ord">
        <pc:chgData name="Crouse,Julie" userId="8738619b-c4ec-4c6e-bf7e-c79ecf51b25e" providerId="ADAL" clId="{BFAC4257-4617-43B0-99FE-02FFFB3DDFFB}" dt="2022-05-13T16:24:36.624" v="1079" actId="20577"/>
        <pc:sldMkLst>
          <pc:docMk/>
          <pc:sldMk cId="422469103" sldId="303"/>
        </pc:sldMkLst>
        <pc:spChg chg="mod">
          <ac:chgData name="Crouse,Julie" userId="8738619b-c4ec-4c6e-bf7e-c79ecf51b25e" providerId="ADAL" clId="{BFAC4257-4617-43B0-99FE-02FFFB3DDFFB}" dt="2022-05-13T16:24:36.624" v="1079" actId="20577"/>
          <ac:spMkLst>
            <pc:docMk/>
            <pc:sldMk cId="422469103" sldId="303"/>
            <ac:spMk id="2" creationId="{C2993B71-D016-BE5F-ACD0-2A6970889C61}"/>
          </ac:spMkLst>
        </pc:spChg>
        <pc:spChg chg="mod">
          <ac:chgData name="Crouse,Julie" userId="8738619b-c4ec-4c6e-bf7e-c79ecf51b25e" providerId="ADAL" clId="{BFAC4257-4617-43B0-99FE-02FFFB3DDFFB}" dt="2022-05-13T16:18:40.226" v="939" actId="20577"/>
          <ac:spMkLst>
            <pc:docMk/>
            <pc:sldMk cId="422469103" sldId="303"/>
            <ac:spMk id="3" creationId="{C2F84FA8-779F-3CC6-E891-0391D044878F}"/>
          </ac:spMkLst>
        </pc:spChg>
      </pc:sldChg>
      <pc:sldChg chg="addSp delSp modSp new mod modAnim">
        <pc:chgData name="Crouse,Julie" userId="8738619b-c4ec-4c6e-bf7e-c79ecf51b25e" providerId="ADAL" clId="{BFAC4257-4617-43B0-99FE-02FFFB3DDFFB}" dt="2022-05-13T16:29:23.833" v="1127" actId="113"/>
        <pc:sldMkLst>
          <pc:docMk/>
          <pc:sldMk cId="535856215" sldId="304"/>
        </pc:sldMkLst>
        <pc:spChg chg="del">
          <ac:chgData name="Crouse,Julie" userId="8738619b-c4ec-4c6e-bf7e-c79ecf51b25e" providerId="ADAL" clId="{BFAC4257-4617-43B0-99FE-02FFFB3DDFFB}" dt="2022-05-13T16:21:50.505" v="999"/>
          <ac:spMkLst>
            <pc:docMk/>
            <pc:sldMk cId="535856215" sldId="304"/>
            <ac:spMk id="2" creationId="{70834F01-D91F-FE80-624F-930D50B05C89}"/>
          </ac:spMkLst>
        </pc:spChg>
        <pc:spChg chg="del">
          <ac:chgData name="Crouse,Julie" userId="8738619b-c4ec-4c6e-bf7e-c79ecf51b25e" providerId="ADAL" clId="{BFAC4257-4617-43B0-99FE-02FFFB3DDFFB}" dt="2022-05-13T16:21:34.689" v="994" actId="478"/>
          <ac:spMkLst>
            <pc:docMk/>
            <pc:sldMk cId="535856215" sldId="304"/>
            <ac:spMk id="3" creationId="{4B8696AB-164F-19A3-2342-A8E4077ACA67}"/>
          </ac:spMkLst>
        </pc:spChg>
        <pc:spChg chg="del">
          <ac:chgData name="Crouse,Julie" userId="8738619b-c4ec-4c6e-bf7e-c79ecf51b25e" providerId="ADAL" clId="{BFAC4257-4617-43B0-99FE-02FFFB3DDFFB}" dt="2022-05-13T16:21:40.146" v="997" actId="478"/>
          <ac:spMkLst>
            <pc:docMk/>
            <pc:sldMk cId="535856215" sldId="304"/>
            <ac:spMk id="4" creationId="{2B9CB3BB-824D-F581-6720-3A147C785C6A}"/>
          </ac:spMkLst>
        </pc:spChg>
        <pc:spChg chg="add mod">
          <ac:chgData name="Crouse,Julie" userId="8738619b-c4ec-4c6e-bf7e-c79ecf51b25e" providerId="ADAL" clId="{BFAC4257-4617-43B0-99FE-02FFFB3DDFFB}" dt="2022-05-13T16:29:23.833" v="1127" actId="113"/>
          <ac:spMkLst>
            <pc:docMk/>
            <pc:sldMk cId="535856215" sldId="304"/>
            <ac:spMk id="6" creationId="{B63FF171-8573-D0DE-85FD-A5D2FF3D8A95}"/>
          </ac:spMkLst>
        </pc:spChg>
        <pc:spChg chg="add mod">
          <ac:chgData name="Crouse,Julie" userId="8738619b-c4ec-4c6e-bf7e-c79ecf51b25e" providerId="ADAL" clId="{BFAC4257-4617-43B0-99FE-02FFFB3DDFFB}" dt="2022-05-13T16:22:14.217" v="1006" actId="1076"/>
          <ac:spMkLst>
            <pc:docMk/>
            <pc:sldMk cId="535856215" sldId="304"/>
            <ac:spMk id="7" creationId="{DAC12FFC-1720-CA54-9239-F14F30C6404A}"/>
          </ac:spMkLst>
        </pc:spChg>
        <pc:spChg chg="add mod">
          <ac:chgData name="Crouse,Julie" userId="8738619b-c4ec-4c6e-bf7e-c79ecf51b25e" providerId="ADAL" clId="{BFAC4257-4617-43B0-99FE-02FFFB3DDFFB}" dt="2022-05-13T16:23:45.747" v="1043" actId="1076"/>
          <ac:spMkLst>
            <pc:docMk/>
            <pc:sldMk cId="535856215" sldId="304"/>
            <ac:spMk id="9" creationId="{51098D2A-13F7-F32F-7A42-06D67E439788}"/>
          </ac:spMkLst>
        </pc:spChg>
        <pc:picChg chg="add mod">
          <ac:chgData name="Crouse,Julie" userId="8738619b-c4ec-4c6e-bf7e-c79ecf51b25e" providerId="ADAL" clId="{BFAC4257-4617-43B0-99FE-02FFFB3DDFFB}" dt="2022-05-13T16:23:23.001" v="1041" actId="14100"/>
          <ac:picMkLst>
            <pc:docMk/>
            <pc:sldMk cId="535856215" sldId="304"/>
            <ac:picMk id="5" creationId="{498C2D12-A8FB-FD2F-60FC-9F2C30F6271B}"/>
          </ac:picMkLst>
        </pc:picChg>
      </pc:sldChg>
      <pc:sldChg chg="new del">
        <pc:chgData name="Crouse,Julie" userId="8738619b-c4ec-4c6e-bf7e-c79ecf51b25e" providerId="ADAL" clId="{BFAC4257-4617-43B0-99FE-02FFFB3DDFFB}" dt="2022-05-13T16:37:44.365" v="1187" actId="47"/>
        <pc:sldMkLst>
          <pc:docMk/>
          <pc:sldMk cId="965625779" sldId="305"/>
        </pc:sldMkLst>
      </pc:sldChg>
      <pc:sldChg chg="delSp modSp new mod ord">
        <pc:chgData name="Crouse,Julie" userId="8738619b-c4ec-4c6e-bf7e-c79ecf51b25e" providerId="ADAL" clId="{BFAC4257-4617-43B0-99FE-02FFFB3DDFFB}" dt="2022-05-13T17:01:31.909" v="1526" actId="27636"/>
        <pc:sldMkLst>
          <pc:docMk/>
          <pc:sldMk cId="11270797" sldId="306"/>
        </pc:sldMkLst>
        <pc:spChg chg="mod">
          <ac:chgData name="Crouse,Julie" userId="8738619b-c4ec-4c6e-bf7e-c79ecf51b25e" providerId="ADAL" clId="{BFAC4257-4617-43B0-99FE-02FFFB3DDFFB}" dt="2022-05-13T16:38:12.115" v="1189"/>
          <ac:spMkLst>
            <pc:docMk/>
            <pc:sldMk cId="11270797" sldId="306"/>
            <ac:spMk id="2" creationId="{C6105BA8-3A2E-397B-DE8A-22458FB1FB8E}"/>
          </ac:spMkLst>
        </pc:spChg>
        <pc:spChg chg="del mod">
          <ac:chgData name="Crouse,Julie" userId="8738619b-c4ec-4c6e-bf7e-c79ecf51b25e" providerId="ADAL" clId="{BFAC4257-4617-43B0-99FE-02FFFB3DDFFB}" dt="2022-05-13T16:37:09.664" v="1182" actId="478"/>
          <ac:spMkLst>
            <pc:docMk/>
            <pc:sldMk cId="11270797" sldId="306"/>
            <ac:spMk id="3" creationId="{7222FC6E-97D4-FC80-4084-3DE761CE09B5}"/>
          </ac:spMkLst>
        </pc:spChg>
        <pc:spChg chg="mod">
          <ac:chgData name="Crouse,Julie" userId="8738619b-c4ec-4c6e-bf7e-c79ecf51b25e" providerId="ADAL" clId="{BFAC4257-4617-43B0-99FE-02FFFB3DDFFB}" dt="2022-05-13T17:01:31.909" v="1526" actId="27636"/>
          <ac:spMkLst>
            <pc:docMk/>
            <pc:sldMk cId="11270797" sldId="306"/>
            <ac:spMk id="4" creationId="{46304E69-2746-A3AD-FCF6-FE6E8108CD74}"/>
          </ac:spMkLst>
        </pc:spChg>
      </pc:sldChg>
      <pc:sldChg chg="addSp delSp modSp new mod modAnim">
        <pc:chgData name="Crouse,Julie" userId="8738619b-c4ec-4c6e-bf7e-c79ecf51b25e" providerId="ADAL" clId="{BFAC4257-4617-43B0-99FE-02FFFB3DDFFB}" dt="2022-05-13T16:39:43.513" v="1207" actId="207"/>
        <pc:sldMkLst>
          <pc:docMk/>
          <pc:sldMk cId="3771431089" sldId="307"/>
        </pc:sldMkLst>
        <pc:spChg chg="del mod">
          <ac:chgData name="Crouse,Julie" userId="8738619b-c4ec-4c6e-bf7e-c79ecf51b25e" providerId="ADAL" clId="{BFAC4257-4617-43B0-99FE-02FFFB3DDFFB}" dt="2022-05-13T16:39:36.606" v="1204" actId="478"/>
          <ac:spMkLst>
            <pc:docMk/>
            <pc:sldMk cId="3771431089" sldId="307"/>
            <ac:spMk id="2" creationId="{6273A8B9-6D6C-923B-CC75-9B3D07B644C3}"/>
          </ac:spMkLst>
        </pc:spChg>
        <pc:spChg chg="del">
          <ac:chgData name="Crouse,Julie" userId="8738619b-c4ec-4c6e-bf7e-c79ecf51b25e" providerId="ADAL" clId="{BFAC4257-4617-43B0-99FE-02FFFB3DDFFB}" dt="2022-05-13T16:38:43.002" v="1196"/>
          <ac:spMkLst>
            <pc:docMk/>
            <pc:sldMk cId="3771431089" sldId="307"/>
            <ac:spMk id="3" creationId="{F2484446-FD04-FC02-5BFC-A02F79B7AAC0}"/>
          </ac:spMkLst>
        </pc:spChg>
        <pc:spChg chg="add mod">
          <ac:chgData name="Crouse,Julie" userId="8738619b-c4ec-4c6e-bf7e-c79ecf51b25e" providerId="ADAL" clId="{BFAC4257-4617-43B0-99FE-02FFFB3DDFFB}" dt="2022-05-13T16:39:01.865" v="1199" actId="1076"/>
          <ac:spMkLst>
            <pc:docMk/>
            <pc:sldMk cId="3771431089" sldId="307"/>
            <ac:spMk id="5" creationId="{62771953-47F5-8587-93BD-641F97ECADAC}"/>
          </ac:spMkLst>
        </pc:spChg>
        <pc:spChg chg="add mod">
          <ac:chgData name="Crouse,Julie" userId="8738619b-c4ec-4c6e-bf7e-c79ecf51b25e" providerId="ADAL" clId="{BFAC4257-4617-43B0-99FE-02FFFB3DDFFB}" dt="2022-05-13T16:39:43.513" v="1207" actId="207"/>
          <ac:spMkLst>
            <pc:docMk/>
            <pc:sldMk cId="3771431089" sldId="307"/>
            <ac:spMk id="7" creationId="{F4A0D352-CF06-785F-9C78-FB8E917A4484}"/>
          </ac:spMkLst>
        </pc:spChg>
        <pc:picChg chg="add mod">
          <ac:chgData name="Crouse,Julie" userId="8738619b-c4ec-4c6e-bf7e-c79ecf51b25e" providerId="ADAL" clId="{BFAC4257-4617-43B0-99FE-02FFFB3DDFFB}" dt="2022-05-13T16:39:13.025" v="1202" actId="1076"/>
          <ac:picMkLst>
            <pc:docMk/>
            <pc:sldMk cId="3771431089" sldId="307"/>
            <ac:picMk id="4" creationId="{568C52D6-3F62-A72D-930E-496E9D742FEA}"/>
          </ac:picMkLst>
        </pc:picChg>
      </pc:sldChg>
      <pc:sldChg chg="addSp delSp modSp new del mod">
        <pc:chgData name="Crouse,Julie" userId="8738619b-c4ec-4c6e-bf7e-c79ecf51b25e" providerId="ADAL" clId="{BFAC4257-4617-43B0-99FE-02FFFB3DDFFB}" dt="2022-05-13T16:46:00.041" v="1304" actId="47"/>
        <pc:sldMkLst>
          <pc:docMk/>
          <pc:sldMk cId="1596733545" sldId="308"/>
        </pc:sldMkLst>
        <pc:spChg chg="del">
          <ac:chgData name="Crouse,Julie" userId="8738619b-c4ec-4c6e-bf7e-c79ecf51b25e" providerId="ADAL" clId="{BFAC4257-4617-43B0-99FE-02FFFB3DDFFB}" dt="2022-05-13T16:45:54.239" v="1303" actId="478"/>
          <ac:spMkLst>
            <pc:docMk/>
            <pc:sldMk cId="1596733545" sldId="308"/>
            <ac:spMk id="3" creationId="{DA3076DE-E671-D9DE-8805-A7B73D530866}"/>
          </ac:spMkLst>
        </pc:spChg>
        <pc:spChg chg="add mod">
          <ac:chgData name="Crouse,Julie" userId="8738619b-c4ec-4c6e-bf7e-c79ecf51b25e" providerId="ADAL" clId="{BFAC4257-4617-43B0-99FE-02FFFB3DDFFB}" dt="2022-05-13T16:45:52.065" v="1302" actId="1076"/>
          <ac:spMkLst>
            <pc:docMk/>
            <pc:sldMk cId="1596733545" sldId="308"/>
            <ac:spMk id="4" creationId="{79B6DFA4-6FE5-9DCD-B60B-A3FA2BBEA5BF}"/>
          </ac:spMkLst>
        </pc:spChg>
      </pc:sldChg>
      <pc:sldChg chg="addSp delSp modSp new mod setBg">
        <pc:chgData name="Crouse,Julie" userId="8738619b-c4ec-4c6e-bf7e-c79ecf51b25e" providerId="ADAL" clId="{BFAC4257-4617-43B0-99FE-02FFFB3DDFFB}" dt="2022-05-13T16:57:06.598" v="1472" actId="26606"/>
        <pc:sldMkLst>
          <pc:docMk/>
          <pc:sldMk cId="3243766541" sldId="308"/>
        </pc:sldMkLst>
        <pc:spChg chg="mod">
          <ac:chgData name="Crouse,Julie" userId="8738619b-c4ec-4c6e-bf7e-c79ecf51b25e" providerId="ADAL" clId="{BFAC4257-4617-43B0-99FE-02FFFB3DDFFB}" dt="2022-05-13T16:57:06.598" v="1472" actId="26606"/>
          <ac:spMkLst>
            <pc:docMk/>
            <pc:sldMk cId="3243766541" sldId="308"/>
            <ac:spMk id="2" creationId="{1FE918A2-5C62-1AF6-1BC5-5C8C41C211B7}"/>
          </ac:spMkLst>
        </pc:spChg>
        <pc:spChg chg="mod">
          <ac:chgData name="Crouse,Julie" userId="8738619b-c4ec-4c6e-bf7e-c79ecf51b25e" providerId="ADAL" clId="{BFAC4257-4617-43B0-99FE-02FFFB3DDFFB}" dt="2022-05-13T16:57:06.598" v="1472" actId="26606"/>
          <ac:spMkLst>
            <pc:docMk/>
            <pc:sldMk cId="3243766541" sldId="308"/>
            <ac:spMk id="3" creationId="{873F1928-C6BB-C542-3F91-C202126F430A}"/>
          </ac:spMkLst>
        </pc:spChg>
        <pc:spChg chg="del">
          <ac:chgData name="Crouse,Julie" userId="8738619b-c4ec-4c6e-bf7e-c79ecf51b25e" providerId="ADAL" clId="{BFAC4257-4617-43B0-99FE-02FFFB3DDFFB}" dt="2022-05-13T16:56:21.007" v="1465" actId="478"/>
          <ac:spMkLst>
            <pc:docMk/>
            <pc:sldMk cId="3243766541" sldId="308"/>
            <ac:spMk id="4" creationId="{D5F3CB10-E317-8BE2-3898-4632FA3E4A68}"/>
          </ac:spMkLst>
        </pc:spChg>
        <pc:spChg chg="add mod">
          <ac:chgData name="Crouse,Julie" userId="8738619b-c4ec-4c6e-bf7e-c79ecf51b25e" providerId="ADAL" clId="{BFAC4257-4617-43B0-99FE-02FFFB3DDFFB}" dt="2022-05-13T16:57:06.598" v="1472" actId="26606"/>
          <ac:spMkLst>
            <pc:docMk/>
            <pc:sldMk cId="3243766541" sldId="308"/>
            <ac:spMk id="7" creationId="{10776171-F560-AB2F-0855-1DFB83ACB812}"/>
          </ac:spMkLst>
        </pc:spChg>
        <pc:spChg chg="add del">
          <ac:chgData name="Crouse,Julie" userId="8738619b-c4ec-4c6e-bf7e-c79ecf51b25e" providerId="ADAL" clId="{BFAC4257-4617-43B0-99FE-02FFFB3DDFFB}" dt="2022-05-13T16:56:33.587" v="1467" actId="26606"/>
          <ac:spMkLst>
            <pc:docMk/>
            <pc:sldMk cId="3243766541" sldId="308"/>
            <ac:spMk id="8" creationId="{D8386171-E87D-46AB-8718-4CE2A88748BD}"/>
          </ac:spMkLst>
        </pc:spChg>
        <pc:spChg chg="add">
          <ac:chgData name="Crouse,Julie" userId="8738619b-c4ec-4c6e-bf7e-c79ecf51b25e" providerId="ADAL" clId="{BFAC4257-4617-43B0-99FE-02FFFB3DDFFB}" dt="2022-05-13T16:57:06.598" v="1472" actId="26606"/>
          <ac:spMkLst>
            <pc:docMk/>
            <pc:sldMk cId="3243766541" sldId="308"/>
            <ac:spMk id="9" creationId="{605494DE-B078-4D87-BB01-C84320618DAD}"/>
          </ac:spMkLst>
        </pc:spChg>
        <pc:spChg chg="add del">
          <ac:chgData name="Crouse,Julie" userId="8738619b-c4ec-4c6e-bf7e-c79ecf51b25e" providerId="ADAL" clId="{BFAC4257-4617-43B0-99FE-02FFFB3DDFFB}" dt="2022-05-13T16:56:33.587" v="1467" actId="26606"/>
          <ac:spMkLst>
            <pc:docMk/>
            <pc:sldMk cId="3243766541" sldId="308"/>
            <ac:spMk id="10" creationId="{207CB456-8849-413C-8210-B663779A32E0}"/>
          </ac:spMkLst>
        </pc:spChg>
        <pc:spChg chg="add">
          <ac:chgData name="Crouse,Julie" userId="8738619b-c4ec-4c6e-bf7e-c79ecf51b25e" providerId="ADAL" clId="{BFAC4257-4617-43B0-99FE-02FFFB3DDFFB}" dt="2022-05-13T16:57:06.598" v="1472" actId="26606"/>
          <ac:spMkLst>
            <pc:docMk/>
            <pc:sldMk cId="3243766541" sldId="308"/>
            <ac:spMk id="11" creationId="{9A0576B0-CD8C-4661-95C8-A9F2CE7CDDB0}"/>
          </ac:spMkLst>
        </pc:spChg>
        <pc:spChg chg="add del">
          <ac:chgData name="Crouse,Julie" userId="8738619b-c4ec-4c6e-bf7e-c79ecf51b25e" providerId="ADAL" clId="{BFAC4257-4617-43B0-99FE-02FFFB3DDFFB}" dt="2022-05-13T16:56:33.587" v="1467" actId="26606"/>
          <ac:spMkLst>
            <pc:docMk/>
            <pc:sldMk cId="3243766541" sldId="308"/>
            <ac:spMk id="12" creationId="{E513936D-D1EB-4E42-A97F-942BA1F3DFA7}"/>
          </ac:spMkLst>
        </pc:spChg>
        <pc:spChg chg="add">
          <ac:chgData name="Crouse,Julie" userId="8738619b-c4ec-4c6e-bf7e-c79ecf51b25e" providerId="ADAL" clId="{BFAC4257-4617-43B0-99FE-02FFFB3DDFFB}" dt="2022-05-13T16:57:06.598" v="1472" actId="26606"/>
          <ac:spMkLst>
            <pc:docMk/>
            <pc:sldMk cId="3243766541" sldId="308"/>
            <ac:spMk id="16" creationId="{3FF60E2B-3919-423C-B1FF-56CDE6681165}"/>
          </ac:spMkLst>
        </pc:spChg>
        <pc:picChg chg="add mod">
          <ac:chgData name="Crouse,Julie" userId="8738619b-c4ec-4c6e-bf7e-c79ecf51b25e" providerId="ADAL" clId="{BFAC4257-4617-43B0-99FE-02FFFB3DDFFB}" dt="2022-05-13T16:57:06.598" v="1472" actId="26606"/>
          <ac:picMkLst>
            <pc:docMk/>
            <pc:sldMk cId="3243766541" sldId="308"/>
            <ac:picMk id="6" creationId="{1A2579BE-BE07-65C7-EB7D-63D359DB9602}"/>
          </ac:picMkLst>
        </pc:picChg>
        <pc:cxnChg chg="add del">
          <ac:chgData name="Crouse,Julie" userId="8738619b-c4ec-4c6e-bf7e-c79ecf51b25e" providerId="ADAL" clId="{BFAC4257-4617-43B0-99FE-02FFFB3DDFFB}" dt="2022-05-13T16:56:33.587" v="1467" actId="26606"/>
          <ac:cxnSpMkLst>
            <pc:docMk/>
            <pc:sldMk cId="3243766541" sldId="308"/>
            <ac:cxnSpMk id="14" creationId="{AFA75EE9-0DE4-4982-A870-290AD61EAAD7}"/>
          </ac:cxnSpMkLst>
        </pc:cxnChg>
      </pc:sldChg>
    </pc:docChg>
  </pc:docChgLst>
  <pc:docChgLst>
    <pc:chgData name="Crouse,Julie" userId="8738619b-c4ec-4c6e-bf7e-c79ecf51b25e" providerId="ADAL" clId="{F4F98F80-FDDF-4A57-B1D3-FF6A434AAA4D}"/>
    <pc:docChg chg="modSld">
      <pc:chgData name="Crouse,Julie" userId="8738619b-c4ec-4c6e-bf7e-c79ecf51b25e" providerId="ADAL" clId="{F4F98F80-FDDF-4A57-B1D3-FF6A434AAA4D}" dt="2022-06-08T11:47:33.652" v="1" actId="20577"/>
      <pc:docMkLst>
        <pc:docMk/>
      </pc:docMkLst>
      <pc:sldChg chg="modSp mod">
        <pc:chgData name="Crouse,Julie" userId="8738619b-c4ec-4c6e-bf7e-c79ecf51b25e" providerId="ADAL" clId="{F4F98F80-FDDF-4A57-B1D3-FF6A434AAA4D}" dt="2022-06-08T11:47:33.652" v="1" actId="20577"/>
        <pc:sldMkLst>
          <pc:docMk/>
          <pc:sldMk cId="3955763749" sldId="265"/>
        </pc:sldMkLst>
        <pc:spChg chg="mod">
          <ac:chgData name="Crouse,Julie" userId="8738619b-c4ec-4c6e-bf7e-c79ecf51b25e" providerId="ADAL" clId="{F4F98F80-FDDF-4A57-B1D3-FF6A434AAA4D}" dt="2022-06-08T11:47:33.652" v="1" actId="20577"/>
          <ac:spMkLst>
            <pc:docMk/>
            <pc:sldMk cId="3955763749" sldId="265"/>
            <ac:spMk id="3" creationId="{F57D693F-4575-2968-3862-17C2B9F29727}"/>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E6DEEBD-6F57-49DC-A2FA-2C364A5EC27B}" type="doc">
      <dgm:prSet loTypeId="urn:microsoft.com/office/officeart/2008/layout/LinedList" loCatId="list" qsTypeId="urn:microsoft.com/office/officeart/2005/8/quickstyle/simple1" qsCatId="simple" csTypeId="urn:microsoft.com/office/officeart/2005/8/colors/accent0_3" csCatId="mainScheme" phldr="1"/>
      <dgm:spPr/>
      <dgm:t>
        <a:bodyPr/>
        <a:lstStyle/>
        <a:p>
          <a:endParaRPr lang="en-US"/>
        </a:p>
      </dgm:t>
    </dgm:pt>
    <dgm:pt modelId="{4766E107-5399-4795-8573-066B3451DA97}">
      <dgm:prSet/>
      <dgm:spPr/>
      <dgm:t>
        <a:bodyPr/>
        <a:lstStyle/>
        <a:p>
          <a:r>
            <a:rPr lang="en-US"/>
            <a:t>The term has evolved and only came to use in the 17th century relating to substance use, with the medical conception of addiction beginning around the 19th century (Levine, 1978).</a:t>
          </a:r>
        </a:p>
      </dgm:t>
    </dgm:pt>
    <dgm:pt modelId="{40D977ED-4E49-4B38-905A-CFD3D410A4F1}" type="parTrans" cxnId="{87F9D7A7-A7DF-4C39-84DD-6D5A24AD7890}">
      <dgm:prSet/>
      <dgm:spPr/>
      <dgm:t>
        <a:bodyPr/>
        <a:lstStyle/>
        <a:p>
          <a:endParaRPr lang="en-US"/>
        </a:p>
      </dgm:t>
    </dgm:pt>
    <dgm:pt modelId="{1BDF36D8-7629-4358-BB47-536B545B2A5A}" type="sibTrans" cxnId="{87F9D7A7-A7DF-4C39-84DD-6D5A24AD7890}">
      <dgm:prSet/>
      <dgm:spPr/>
      <dgm:t>
        <a:bodyPr/>
        <a:lstStyle/>
        <a:p>
          <a:endParaRPr lang="en-US"/>
        </a:p>
      </dgm:t>
    </dgm:pt>
    <dgm:pt modelId="{C61ED4C4-1F54-45D6-8C1D-E0645088C95B}">
      <dgm:prSet/>
      <dgm:spPr/>
      <dgm:t>
        <a:bodyPr/>
        <a:lstStyle/>
        <a:p>
          <a:r>
            <a:rPr lang="en-US" dirty="0"/>
            <a:t>The word Addiction is rooted in Latin and was used in the early Roman Republic as “being bound to” or “enslaved by” (Levine, 1978).  It meant a person was bound to a creditor (as in a person owed something).</a:t>
          </a:r>
        </a:p>
      </dgm:t>
    </dgm:pt>
    <dgm:pt modelId="{79367B2A-44C4-45D1-87CA-B56D1ACF4FA1}" type="parTrans" cxnId="{F5C25EB9-315B-4B64-A8FF-C76D25010A95}">
      <dgm:prSet/>
      <dgm:spPr/>
      <dgm:t>
        <a:bodyPr/>
        <a:lstStyle/>
        <a:p>
          <a:endParaRPr lang="en-US"/>
        </a:p>
      </dgm:t>
    </dgm:pt>
    <dgm:pt modelId="{F74CACD2-E3BB-4CD0-952B-38FCB3744B33}" type="sibTrans" cxnId="{F5C25EB9-315B-4B64-A8FF-C76D25010A95}">
      <dgm:prSet/>
      <dgm:spPr/>
      <dgm:t>
        <a:bodyPr/>
        <a:lstStyle/>
        <a:p>
          <a:endParaRPr lang="en-US"/>
        </a:p>
      </dgm:t>
    </dgm:pt>
    <dgm:pt modelId="{90F3F16B-D2D5-4464-A925-B38FCB57B17F}" type="pres">
      <dgm:prSet presAssocID="{CE6DEEBD-6F57-49DC-A2FA-2C364A5EC27B}" presName="vert0" presStyleCnt="0">
        <dgm:presLayoutVars>
          <dgm:dir/>
          <dgm:animOne val="branch"/>
          <dgm:animLvl val="lvl"/>
        </dgm:presLayoutVars>
      </dgm:prSet>
      <dgm:spPr/>
    </dgm:pt>
    <dgm:pt modelId="{BB854AE2-9506-430C-90D0-CD9424F260B9}" type="pres">
      <dgm:prSet presAssocID="{4766E107-5399-4795-8573-066B3451DA97}" presName="thickLine" presStyleLbl="alignNode1" presStyleIdx="0" presStyleCnt="2"/>
      <dgm:spPr/>
    </dgm:pt>
    <dgm:pt modelId="{CF9135F7-6FB5-4EA6-9FAE-CFAD227D5C76}" type="pres">
      <dgm:prSet presAssocID="{4766E107-5399-4795-8573-066B3451DA97}" presName="horz1" presStyleCnt="0"/>
      <dgm:spPr/>
    </dgm:pt>
    <dgm:pt modelId="{F6FFF2B3-F72D-4AB6-9D7F-562E88656902}" type="pres">
      <dgm:prSet presAssocID="{4766E107-5399-4795-8573-066B3451DA97}" presName="tx1" presStyleLbl="revTx" presStyleIdx="0" presStyleCnt="2"/>
      <dgm:spPr/>
    </dgm:pt>
    <dgm:pt modelId="{6868F42C-B209-4D02-9CFD-E9A2629E2C3D}" type="pres">
      <dgm:prSet presAssocID="{4766E107-5399-4795-8573-066B3451DA97}" presName="vert1" presStyleCnt="0"/>
      <dgm:spPr/>
    </dgm:pt>
    <dgm:pt modelId="{C78B9A97-976E-4169-8B8F-040C5DC5122D}" type="pres">
      <dgm:prSet presAssocID="{C61ED4C4-1F54-45D6-8C1D-E0645088C95B}" presName="thickLine" presStyleLbl="alignNode1" presStyleIdx="1" presStyleCnt="2"/>
      <dgm:spPr/>
    </dgm:pt>
    <dgm:pt modelId="{F48B25DC-CB55-4692-ACD6-7AAB18645DE1}" type="pres">
      <dgm:prSet presAssocID="{C61ED4C4-1F54-45D6-8C1D-E0645088C95B}" presName="horz1" presStyleCnt="0"/>
      <dgm:spPr/>
    </dgm:pt>
    <dgm:pt modelId="{EBBFF8CB-0253-4B43-98F3-8855A641B7AB}" type="pres">
      <dgm:prSet presAssocID="{C61ED4C4-1F54-45D6-8C1D-E0645088C95B}" presName="tx1" presStyleLbl="revTx" presStyleIdx="1" presStyleCnt="2"/>
      <dgm:spPr/>
    </dgm:pt>
    <dgm:pt modelId="{8BEA6689-2B80-4871-8FDD-4FDF0B322C7B}" type="pres">
      <dgm:prSet presAssocID="{C61ED4C4-1F54-45D6-8C1D-E0645088C95B}" presName="vert1" presStyleCnt="0"/>
      <dgm:spPr/>
    </dgm:pt>
  </dgm:ptLst>
  <dgm:cxnLst>
    <dgm:cxn modelId="{FA2C004C-3781-45DE-A542-C46B7F830F8C}" type="presOf" srcId="{C61ED4C4-1F54-45D6-8C1D-E0645088C95B}" destId="{EBBFF8CB-0253-4B43-98F3-8855A641B7AB}" srcOrd="0" destOrd="0" presId="urn:microsoft.com/office/officeart/2008/layout/LinedList"/>
    <dgm:cxn modelId="{87F9D7A7-A7DF-4C39-84DD-6D5A24AD7890}" srcId="{CE6DEEBD-6F57-49DC-A2FA-2C364A5EC27B}" destId="{4766E107-5399-4795-8573-066B3451DA97}" srcOrd="0" destOrd="0" parTransId="{40D977ED-4E49-4B38-905A-CFD3D410A4F1}" sibTransId="{1BDF36D8-7629-4358-BB47-536B545B2A5A}"/>
    <dgm:cxn modelId="{F5C25EB9-315B-4B64-A8FF-C76D25010A95}" srcId="{CE6DEEBD-6F57-49DC-A2FA-2C364A5EC27B}" destId="{C61ED4C4-1F54-45D6-8C1D-E0645088C95B}" srcOrd="1" destOrd="0" parTransId="{79367B2A-44C4-45D1-87CA-B56D1ACF4FA1}" sibTransId="{F74CACD2-E3BB-4CD0-952B-38FCB3744B33}"/>
    <dgm:cxn modelId="{4B9667BA-1068-447F-991F-3729E33D9081}" type="presOf" srcId="{CE6DEEBD-6F57-49DC-A2FA-2C364A5EC27B}" destId="{90F3F16B-D2D5-4464-A925-B38FCB57B17F}" srcOrd="0" destOrd="0" presId="urn:microsoft.com/office/officeart/2008/layout/LinedList"/>
    <dgm:cxn modelId="{5CE215C3-B1B1-4666-BD35-379EA16EEFAB}" type="presOf" srcId="{4766E107-5399-4795-8573-066B3451DA97}" destId="{F6FFF2B3-F72D-4AB6-9D7F-562E88656902}" srcOrd="0" destOrd="0" presId="urn:microsoft.com/office/officeart/2008/layout/LinedList"/>
    <dgm:cxn modelId="{861282F0-E936-4408-8978-CF0FFA97A11E}" type="presParOf" srcId="{90F3F16B-D2D5-4464-A925-B38FCB57B17F}" destId="{BB854AE2-9506-430C-90D0-CD9424F260B9}" srcOrd="0" destOrd="0" presId="urn:microsoft.com/office/officeart/2008/layout/LinedList"/>
    <dgm:cxn modelId="{CD0BFBA1-8AD2-4ABA-8C39-505A2731E38A}" type="presParOf" srcId="{90F3F16B-D2D5-4464-A925-B38FCB57B17F}" destId="{CF9135F7-6FB5-4EA6-9FAE-CFAD227D5C76}" srcOrd="1" destOrd="0" presId="urn:microsoft.com/office/officeart/2008/layout/LinedList"/>
    <dgm:cxn modelId="{19A66BA7-4F55-40F6-BE9C-138F2ECF0946}" type="presParOf" srcId="{CF9135F7-6FB5-4EA6-9FAE-CFAD227D5C76}" destId="{F6FFF2B3-F72D-4AB6-9D7F-562E88656902}" srcOrd="0" destOrd="0" presId="urn:microsoft.com/office/officeart/2008/layout/LinedList"/>
    <dgm:cxn modelId="{84BB586D-B4EF-4645-8068-D91868F6F7C1}" type="presParOf" srcId="{CF9135F7-6FB5-4EA6-9FAE-CFAD227D5C76}" destId="{6868F42C-B209-4D02-9CFD-E9A2629E2C3D}" srcOrd="1" destOrd="0" presId="urn:microsoft.com/office/officeart/2008/layout/LinedList"/>
    <dgm:cxn modelId="{5CB7E800-062E-4B66-AD52-3D44B250F1BF}" type="presParOf" srcId="{90F3F16B-D2D5-4464-A925-B38FCB57B17F}" destId="{C78B9A97-976E-4169-8B8F-040C5DC5122D}" srcOrd="2" destOrd="0" presId="urn:microsoft.com/office/officeart/2008/layout/LinedList"/>
    <dgm:cxn modelId="{63ED216F-97E3-4478-B96C-FF5BF8C39661}" type="presParOf" srcId="{90F3F16B-D2D5-4464-A925-B38FCB57B17F}" destId="{F48B25DC-CB55-4692-ACD6-7AAB18645DE1}" srcOrd="3" destOrd="0" presId="urn:microsoft.com/office/officeart/2008/layout/LinedList"/>
    <dgm:cxn modelId="{1FA25ACA-3B27-41C0-B18B-627BFF3E6A9B}" type="presParOf" srcId="{F48B25DC-CB55-4692-ACD6-7AAB18645DE1}" destId="{EBBFF8CB-0253-4B43-98F3-8855A641B7AB}" srcOrd="0" destOrd="0" presId="urn:microsoft.com/office/officeart/2008/layout/LinedList"/>
    <dgm:cxn modelId="{2118E3CB-B10F-42C2-B5C4-9DB4AAA78C02}" type="presParOf" srcId="{F48B25DC-CB55-4692-ACD6-7AAB18645DE1}" destId="{8BEA6689-2B80-4871-8FDD-4FDF0B322C7B}"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BA9FD63-56BE-4FD6-BCB6-87DB8A062CA9}"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US"/>
        </a:p>
      </dgm:t>
    </dgm:pt>
    <dgm:pt modelId="{6A33FA3C-582A-425A-A09B-3EEAF80768E7}">
      <dgm:prSet/>
      <dgm:spPr/>
      <dgm:t>
        <a:bodyPr/>
        <a:lstStyle/>
        <a:p>
          <a:r>
            <a:rPr lang="en-CA"/>
            <a:t>Addiction </a:t>
          </a:r>
          <a:endParaRPr lang="en-US"/>
        </a:p>
      </dgm:t>
    </dgm:pt>
    <dgm:pt modelId="{D9CEACC9-F5F2-4380-9FD0-CDE8780828D5}" type="parTrans" cxnId="{E67B427D-913E-478B-BA8D-40532DD62670}">
      <dgm:prSet/>
      <dgm:spPr/>
      <dgm:t>
        <a:bodyPr/>
        <a:lstStyle/>
        <a:p>
          <a:endParaRPr lang="en-US"/>
        </a:p>
      </dgm:t>
    </dgm:pt>
    <dgm:pt modelId="{7A1D472E-04F9-41D5-93C0-741EFF981C97}" type="sibTrans" cxnId="{E67B427D-913E-478B-BA8D-40532DD62670}">
      <dgm:prSet/>
      <dgm:spPr/>
      <dgm:t>
        <a:bodyPr/>
        <a:lstStyle/>
        <a:p>
          <a:endParaRPr lang="en-US"/>
        </a:p>
      </dgm:t>
    </dgm:pt>
    <dgm:pt modelId="{C80CD784-3BFD-4F1E-884E-441DCF83A514}">
      <dgm:prSet/>
      <dgm:spPr/>
      <dgm:t>
        <a:bodyPr/>
        <a:lstStyle/>
        <a:p>
          <a:r>
            <a:rPr lang="en-CA"/>
            <a:t>Substance Abuse</a:t>
          </a:r>
          <a:endParaRPr lang="en-US"/>
        </a:p>
      </dgm:t>
    </dgm:pt>
    <dgm:pt modelId="{966A2CB8-0133-428A-AB19-87C1BC39F09C}" type="parTrans" cxnId="{1B89088C-4700-42A2-8826-99F96DFA8D0C}">
      <dgm:prSet/>
      <dgm:spPr/>
      <dgm:t>
        <a:bodyPr/>
        <a:lstStyle/>
        <a:p>
          <a:endParaRPr lang="en-US"/>
        </a:p>
      </dgm:t>
    </dgm:pt>
    <dgm:pt modelId="{69CD2B41-8785-4585-AFCF-966749030D91}" type="sibTrans" cxnId="{1B89088C-4700-42A2-8826-99F96DFA8D0C}">
      <dgm:prSet/>
      <dgm:spPr/>
      <dgm:t>
        <a:bodyPr/>
        <a:lstStyle/>
        <a:p>
          <a:endParaRPr lang="en-US"/>
        </a:p>
      </dgm:t>
    </dgm:pt>
    <dgm:pt modelId="{8CA952D2-0B4A-4BEA-9909-2EB64B123EB3}">
      <dgm:prSet/>
      <dgm:spPr/>
      <dgm:t>
        <a:bodyPr/>
        <a:lstStyle/>
        <a:p>
          <a:r>
            <a:rPr lang="en-CA"/>
            <a:t>Clean (That person is “clean” from drugs)</a:t>
          </a:r>
          <a:endParaRPr lang="en-US"/>
        </a:p>
      </dgm:t>
    </dgm:pt>
    <dgm:pt modelId="{8CDBFEA6-499B-43DD-B198-9D740DA3C5AB}" type="parTrans" cxnId="{908BEEC6-B498-4BBC-A0F2-5E6A32F441BC}">
      <dgm:prSet/>
      <dgm:spPr/>
      <dgm:t>
        <a:bodyPr/>
        <a:lstStyle/>
        <a:p>
          <a:endParaRPr lang="en-US"/>
        </a:p>
      </dgm:t>
    </dgm:pt>
    <dgm:pt modelId="{7B27683B-D891-4028-81B2-E765E1AD97E3}" type="sibTrans" cxnId="{908BEEC6-B498-4BBC-A0F2-5E6A32F441BC}">
      <dgm:prSet/>
      <dgm:spPr/>
      <dgm:t>
        <a:bodyPr/>
        <a:lstStyle/>
        <a:p>
          <a:endParaRPr lang="en-US"/>
        </a:p>
      </dgm:t>
    </dgm:pt>
    <dgm:pt modelId="{4CA62090-E21E-4784-BF79-77AC5E174D56}">
      <dgm:prSet/>
      <dgm:spPr/>
      <dgm:t>
        <a:bodyPr/>
        <a:lstStyle/>
        <a:p>
          <a:r>
            <a:rPr lang="en-CA"/>
            <a:t>Drug Addict</a:t>
          </a:r>
          <a:endParaRPr lang="en-US"/>
        </a:p>
      </dgm:t>
    </dgm:pt>
    <dgm:pt modelId="{B16A04A8-AAF6-4790-BF53-8EBD2601AD7A}" type="parTrans" cxnId="{0F13E418-54F3-49AA-9001-76375F28851B}">
      <dgm:prSet/>
      <dgm:spPr/>
      <dgm:t>
        <a:bodyPr/>
        <a:lstStyle/>
        <a:p>
          <a:endParaRPr lang="en-US"/>
        </a:p>
      </dgm:t>
    </dgm:pt>
    <dgm:pt modelId="{C0E1F3F1-D12B-4777-8C62-DCDA9662536F}" type="sibTrans" cxnId="{0F13E418-54F3-49AA-9001-76375F28851B}">
      <dgm:prSet/>
      <dgm:spPr/>
      <dgm:t>
        <a:bodyPr/>
        <a:lstStyle/>
        <a:p>
          <a:endParaRPr lang="en-US"/>
        </a:p>
      </dgm:t>
    </dgm:pt>
    <dgm:pt modelId="{31C08D5D-F4C5-4DBE-A2D5-2BC1F40F7358}">
      <dgm:prSet/>
      <dgm:spPr/>
      <dgm:t>
        <a:bodyPr/>
        <a:lstStyle/>
        <a:p>
          <a:r>
            <a:rPr lang="en-CA"/>
            <a:t>Alcoholic</a:t>
          </a:r>
          <a:endParaRPr lang="en-US"/>
        </a:p>
      </dgm:t>
    </dgm:pt>
    <dgm:pt modelId="{51F8D2F6-D5A3-4AD6-8C84-88E75CBD4790}" type="parTrans" cxnId="{348C251C-E9FD-4B03-AB21-CB109C9159EA}">
      <dgm:prSet/>
      <dgm:spPr/>
      <dgm:t>
        <a:bodyPr/>
        <a:lstStyle/>
        <a:p>
          <a:endParaRPr lang="en-US"/>
        </a:p>
      </dgm:t>
    </dgm:pt>
    <dgm:pt modelId="{66D79107-A1ED-496A-82F1-3761B2B7AA6E}" type="sibTrans" cxnId="{348C251C-E9FD-4B03-AB21-CB109C9159EA}">
      <dgm:prSet/>
      <dgm:spPr/>
      <dgm:t>
        <a:bodyPr/>
        <a:lstStyle/>
        <a:p>
          <a:endParaRPr lang="en-US"/>
        </a:p>
      </dgm:t>
    </dgm:pt>
    <dgm:pt modelId="{8B58ED2A-AAB3-457F-8CE1-E85E6FAFBB27}" type="pres">
      <dgm:prSet presAssocID="{2BA9FD63-56BE-4FD6-BCB6-87DB8A062CA9}" presName="vert0" presStyleCnt="0">
        <dgm:presLayoutVars>
          <dgm:dir/>
          <dgm:animOne val="branch"/>
          <dgm:animLvl val="lvl"/>
        </dgm:presLayoutVars>
      </dgm:prSet>
      <dgm:spPr/>
    </dgm:pt>
    <dgm:pt modelId="{6066FB55-7ED0-4BEB-8F3D-BD59D1531EEB}" type="pres">
      <dgm:prSet presAssocID="{6A33FA3C-582A-425A-A09B-3EEAF80768E7}" presName="thickLine" presStyleLbl="alignNode1" presStyleIdx="0" presStyleCnt="5"/>
      <dgm:spPr/>
    </dgm:pt>
    <dgm:pt modelId="{F71951CF-F805-481F-8334-4FFC9CCA0E9E}" type="pres">
      <dgm:prSet presAssocID="{6A33FA3C-582A-425A-A09B-3EEAF80768E7}" presName="horz1" presStyleCnt="0"/>
      <dgm:spPr/>
    </dgm:pt>
    <dgm:pt modelId="{4D5261F3-C9B5-434B-86BD-5605B12E5CE5}" type="pres">
      <dgm:prSet presAssocID="{6A33FA3C-582A-425A-A09B-3EEAF80768E7}" presName="tx1" presStyleLbl="revTx" presStyleIdx="0" presStyleCnt="5"/>
      <dgm:spPr/>
    </dgm:pt>
    <dgm:pt modelId="{9D90E23A-3DED-4D93-A0C5-36C63CD744EE}" type="pres">
      <dgm:prSet presAssocID="{6A33FA3C-582A-425A-A09B-3EEAF80768E7}" presName="vert1" presStyleCnt="0"/>
      <dgm:spPr/>
    </dgm:pt>
    <dgm:pt modelId="{A84772C3-423C-45DF-A04B-C662E0225788}" type="pres">
      <dgm:prSet presAssocID="{C80CD784-3BFD-4F1E-884E-441DCF83A514}" presName="thickLine" presStyleLbl="alignNode1" presStyleIdx="1" presStyleCnt="5"/>
      <dgm:spPr/>
    </dgm:pt>
    <dgm:pt modelId="{6589AA7A-D7F8-490C-A83B-E96E5B83E5AD}" type="pres">
      <dgm:prSet presAssocID="{C80CD784-3BFD-4F1E-884E-441DCF83A514}" presName="horz1" presStyleCnt="0"/>
      <dgm:spPr/>
    </dgm:pt>
    <dgm:pt modelId="{48A25FA3-31EA-43A5-A367-0AECF29ED5AB}" type="pres">
      <dgm:prSet presAssocID="{C80CD784-3BFD-4F1E-884E-441DCF83A514}" presName="tx1" presStyleLbl="revTx" presStyleIdx="1" presStyleCnt="5"/>
      <dgm:spPr/>
    </dgm:pt>
    <dgm:pt modelId="{668E0649-3949-45EE-B473-7DB43E4BC1C8}" type="pres">
      <dgm:prSet presAssocID="{C80CD784-3BFD-4F1E-884E-441DCF83A514}" presName="vert1" presStyleCnt="0"/>
      <dgm:spPr/>
    </dgm:pt>
    <dgm:pt modelId="{E0D12126-9222-4BD3-964B-335A0113A641}" type="pres">
      <dgm:prSet presAssocID="{8CA952D2-0B4A-4BEA-9909-2EB64B123EB3}" presName="thickLine" presStyleLbl="alignNode1" presStyleIdx="2" presStyleCnt="5"/>
      <dgm:spPr/>
    </dgm:pt>
    <dgm:pt modelId="{2F54E256-116F-4E0C-817B-0DF37340E8C6}" type="pres">
      <dgm:prSet presAssocID="{8CA952D2-0B4A-4BEA-9909-2EB64B123EB3}" presName="horz1" presStyleCnt="0"/>
      <dgm:spPr/>
    </dgm:pt>
    <dgm:pt modelId="{B904A649-7C62-41DC-9A8E-35F905822D75}" type="pres">
      <dgm:prSet presAssocID="{8CA952D2-0B4A-4BEA-9909-2EB64B123EB3}" presName="tx1" presStyleLbl="revTx" presStyleIdx="2" presStyleCnt="5"/>
      <dgm:spPr/>
    </dgm:pt>
    <dgm:pt modelId="{EB313261-B149-4E84-B666-805EFED7780D}" type="pres">
      <dgm:prSet presAssocID="{8CA952D2-0B4A-4BEA-9909-2EB64B123EB3}" presName="vert1" presStyleCnt="0"/>
      <dgm:spPr/>
    </dgm:pt>
    <dgm:pt modelId="{FB7C115B-8C45-4CB1-AA4F-73C27D08E145}" type="pres">
      <dgm:prSet presAssocID="{4CA62090-E21E-4784-BF79-77AC5E174D56}" presName="thickLine" presStyleLbl="alignNode1" presStyleIdx="3" presStyleCnt="5"/>
      <dgm:spPr/>
    </dgm:pt>
    <dgm:pt modelId="{760A4D31-B9C0-434E-9826-793FE3C52266}" type="pres">
      <dgm:prSet presAssocID="{4CA62090-E21E-4784-BF79-77AC5E174D56}" presName="horz1" presStyleCnt="0"/>
      <dgm:spPr/>
    </dgm:pt>
    <dgm:pt modelId="{35475D89-EAE7-475F-818D-61F859FF7BC8}" type="pres">
      <dgm:prSet presAssocID="{4CA62090-E21E-4784-BF79-77AC5E174D56}" presName="tx1" presStyleLbl="revTx" presStyleIdx="3" presStyleCnt="5"/>
      <dgm:spPr/>
    </dgm:pt>
    <dgm:pt modelId="{0B4369EF-CA26-482E-AF7D-AB8D698BDDBB}" type="pres">
      <dgm:prSet presAssocID="{4CA62090-E21E-4784-BF79-77AC5E174D56}" presName="vert1" presStyleCnt="0"/>
      <dgm:spPr/>
    </dgm:pt>
    <dgm:pt modelId="{166D1EAB-1525-4787-8931-202B1702C1A4}" type="pres">
      <dgm:prSet presAssocID="{31C08D5D-F4C5-4DBE-A2D5-2BC1F40F7358}" presName="thickLine" presStyleLbl="alignNode1" presStyleIdx="4" presStyleCnt="5"/>
      <dgm:spPr/>
    </dgm:pt>
    <dgm:pt modelId="{1339CB81-7BD1-40DE-A834-E09819C54CCA}" type="pres">
      <dgm:prSet presAssocID="{31C08D5D-F4C5-4DBE-A2D5-2BC1F40F7358}" presName="horz1" presStyleCnt="0"/>
      <dgm:spPr/>
    </dgm:pt>
    <dgm:pt modelId="{3D27FC5F-860E-48C2-9654-F35A4B02D683}" type="pres">
      <dgm:prSet presAssocID="{31C08D5D-F4C5-4DBE-A2D5-2BC1F40F7358}" presName="tx1" presStyleLbl="revTx" presStyleIdx="4" presStyleCnt="5"/>
      <dgm:spPr/>
    </dgm:pt>
    <dgm:pt modelId="{C304EA49-5B41-4C71-92D3-3F8D1F4B8CD7}" type="pres">
      <dgm:prSet presAssocID="{31C08D5D-F4C5-4DBE-A2D5-2BC1F40F7358}" presName="vert1" presStyleCnt="0"/>
      <dgm:spPr/>
    </dgm:pt>
  </dgm:ptLst>
  <dgm:cxnLst>
    <dgm:cxn modelId="{658AE614-E7D6-4B83-9964-867CA3A24A18}" type="presOf" srcId="{6A33FA3C-582A-425A-A09B-3EEAF80768E7}" destId="{4D5261F3-C9B5-434B-86BD-5605B12E5CE5}" srcOrd="0" destOrd="0" presId="urn:microsoft.com/office/officeart/2008/layout/LinedList"/>
    <dgm:cxn modelId="{0F13E418-54F3-49AA-9001-76375F28851B}" srcId="{2BA9FD63-56BE-4FD6-BCB6-87DB8A062CA9}" destId="{4CA62090-E21E-4784-BF79-77AC5E174D56}" srcOrd="3" destOrd="0" parTransId="{B16A04A8-AAF6-4790-BF53-8EBD2601AD7A}" sibTransId="{C0E1F3F1-D12B-4777-8C62-DCDA9662536F}"/>
    <dgm:cxn modelId="{348C251C-E9FD-4B03-AB21-CB109C9159EA}" srcId="{2BA9FD63-56BE-4FD6-BCB6-87DB8A062CA9}" destId="{31C08D5D-F4C5-4DBE-A2D5-2BC1F40F7358}" srcOrd="4" destOrd="0" parTransId="{51F8D2F6-D5A3-4AD6-8C84-88E75CBD4790}" sibTransId="{66D79107-A1ED-496A-82F1-3761B2B7AA6E}"/>
    <dgm:cxn modelId="{53050727-CAFD-4F2A-8ECA-F041DD0345E6}" type="presOf" srcId="{C80CD784-3BFD-4F1E-884E-441DCF83A514}" destId="{48A25FA3-31EA-43A5-A367-0AECF29ED5AB}" srcOrd="0" destOrd="0" presId="urn:microsoft.com/office/officeart/2008/layout/LinedList"/>
    <dgm:cxn modelId="{8E8BEB64-76EB-43A8-9245-02FA455EF307}" type="presOf" srcId="{4CA62090-E21E-4784-BF79-77AC5E174D56}" destId="{35475D89-EAE7-475F-818D-61F859FF7BC8}" srcOrd="0" destOrd="0" presId="urn:microsoft.com/office/officeart/2008/layout/LinedList"/>
    <dgm:cxn modelId="{E67B427D-913E-478B-BA8D-40532DD62670}" srcId="{2BA9FD63-56BE-4FD6-BCB6-87DB8A062CA9}" destId="{6A33FA3C-582A-425A-A09B-3EEAF80768E7}" srcOrd="0" destOrd="0" parTransId="{D9CEACC9-F5F2-4380-9FD0-CDE8780828D5}" sibTransId="{7A1D472E-04F9-41D5-93C0-741EFF981C97}"/>
    <dgm:cxn modelId="{1B89088C-4700-42A2-8826-99F96DFA8D0C}" srcId="{2BA9FD63-56BE-4FD6-BCB6-87DB8A062CA9}" destId="{C80CD784-3BFD-4F1E-884E-441DCF83A514}" srcOrd="1" destOrd="0" parTransId="{966A2CB8-0133-428A-AB19-87C1BC39F09C}" sibTransId="{69CD2B41-8785-4585-AFCF-966749030D91}"/>
    <dgm:cxn modelId="{64CCC8AB-200E-4C01-A5B6-45C4C25294B9}" type="presOf" srcId="{8CA952D2-0B4A-4BEA-9909-2EB64B123EB3}" destId="{B904A649-7C62-41DC-9A8E-35F905822D75}" srcOrd="0" destOrd="0" presId="urn:microsoft.com/office/officeart/2008/layout/LinedList"/>
    <dgm:cxn modelId="{908BEEC6-B498-4BBC-A0F2-5E6A32F441BC}" srcId="{2BA9FD63-56BE-4FD6-BCB6-87DB8A062CA9}" destId="{8CA952D2-0B4A-4BEA-9909-2EB64B123EB3}" srcOrd="2" destOrd="0" parTransId="{8CDBFEA6-499B-43DD-B198-9D740DA3C5AB}" sibTransId="{7B27683B-D891-4028-81B2-E765E1AD97E3}"/>
    <dgm:cxn modelId="{C8D4E5F9-BCDB-4F77-87BC-36D87013D5FF}" type="presOf" srcId="{31C08D5D-F4C5-4DBE-A2D5-2BC1F40F7358}" destId="{3D27FC5F-860E-48C2-9654-F35A4B02D683}" srcOrd="0" destOrd="0" presId="urn:microsoft.com/office/officeart/2008/layout/LinedList"/>
    <dgm:cxn modelId="{520E14FA-2CE5-4B48-B6D3-03511A20BEB5}" type="presOf" srcId="{2BA9FD63-56BE-4FD6-BCB6-87DB8A062CA9}" destId="{8B58ED2A-AAB3-457F-8CE1-E85E6FAFBB27}" srcOrd="0" destOrd="0" presId="urn:microsoft.com/office/officeart/2008/layout/LinedList"/>
    <dgm:cxn modelId="{DE2597E4-36CE-4580-ACD6-0AC514320DCC}" type="presParOf" srcId="{8B58ED2A-AAB3-457F-8CE1-E85E6FAFBB27}" destId="{6066FB55-7ED0-4BEB-8F3D-BD59D1531EEB}" srcOrd="0" destOrd="0" presId="urn:microsoft.com/office/officeart/2008/layout/LinedList"/>
    <dgm:cxn modelId="{B92E5C41-3CCB-4654-B6D8-4D0BE19CA7B8}" type="presParOf" srcId="{8B58ED2A-AAB3-457F-8CE1-E85E6FAFBB27}" destId="{F71951CF-F805-481F-8334-4FFC9CCA0E9E}" srcOrd="1" destOrd="0" presId="urn:microsoft.com/office/officeart/2008/layout/LinedList"/>
    <dgm:cxn modelId="{58A4DDA2-2719-4CB0-91FC-2DD514F67F32}" type="presParOf" srcId="{F71951CF-F805-481F-8334-4FFC9CCA0E9E}" destId="{4D5261F3-C9B5-434B-86BD-5605B12E5CE5}" srcOrd="0" destOrd="0" presId="urn:microsoft.com/office/officeart/2008/layout/LinedList"/>
    <dgm:cxn modelId="{8215CA44-B73C-47E2-AD5F-99A9F69D0492}" type="presParOf" srcId="{F71951CF-F805-481F-8334-4FFC9CCA0E9E}" destId="{9D90E23A-3DED-4D93-A0C5-36C63CD744EE}" srcOrd="1" destOrd="0" presId="urn:microsoft.com/office/officeart/2008/layout/LinedList"/>
    <dgm:cxn modelId="{524DCF1C-A99C-4196-ACF7-3B631603B42A}" type="presParOf" srcId="{8B58ED2A-AAB3-457F-8CE1-E85E6FAFBB27}" destId="{A84772C3-423C-45DF-A04B-C662E0225788}" srcOrd="2" destOrd="0" presId="urn:microsoft.com/office/officeart/2008/layout/LinedList"/>
    <dgm:cxn modelId="{6BF7048E-142E-4F9C-97A4-4A29C64825C0}" type="presParOf" srcId="{8B58ED2A-AAB3-457F-8CE1-E85E6FAFBB27}" destId="{6589AA7A-D7F8-490C-A83B-E96E5B83E5AD}" srcOrd="3" destOrd="0" presId="urn:microsoft.com/office/officeart/2008/layout/LinedList"/>
    <dgm:cxn modelId="{E0124E43-21CA-493F-9C5F-DB1FD32E83E0}" type="presParOf" srcId="{6589AA7A-D7F8-490C-A83B-E96E5B83E5AD}" destId="{48A25FA3-31EA-43A5-A367-0AECF29ED5AB}" srcOrd="0" destOrd="0" presId="urn:microsoft.com/office/officeart/2008/layout/LinedList"/>
    <dgm:cxn modelId="{7E09B828-2966-47BA-BA34-5400534691AE}" type="presParOf" srcId="{6589AA7A-D7F8-490C-A83B-E96E5B83E5AD}" destId="{668E0649-3949-45EE-B473-7DB43E4BC1C8}" srcOrd="1" destOrd="0" presId="urn:microsoft.com/office/officeart/2008/layout/LinedList"/>
    <dgm:cxn modelId="{25DB3C06-EFF4-4DE3-8185-9F2784AAE8BB}" type="presParOf" srcId="{8B58ED2A-AAB3-457F-8CE1-E85E6FAFBB27}" destId="{E0D12126-9222-4BD3-964B-335A0113A641}" srcOrd="4" destOrd="0" presId="urn:microsoft.com/office/officeart/2008/layout/LinedList"/>
    <dgm:cxn modelId="{09466D7B-EB16-40A4-8638-121EF1EE28C9}" type="presParOf" srcId="{8B58ED2A-AAB3-457F-8CE1-E85E6FAFBB27}" destId="{2F54E256-116F-4E0C-817B-0DF37340E8C6}" srcOrd="5" destOrd="0" presId="urn:microsoft.com/office/officeart/2008/layout/LinedList"/>
    <dgm:cxn modelId="{F54221F0-BC35-44BC-9877-DC707EE6A8BC}" type="presParOf" srcId="{2F54E256-116F-4E0C-817B-0DF37340E8C6}" destId="{B904A649-7C62-41DC-9A8E-35F905822D75}" srcOrd="0" destOrd="0" presId="urn:microsoft.com/office/officeart/2008/layout/LinedList"/>
    <dgm:cxn modelId="{139E4EB6-C39A-4408-9C7F-D2FEF545E34E}" type="presParOf" srcId="{2F54E256-116F-4E0C-817B-0DF37340E8C6}" destId="{EB313261-B149-4E84-B666-805EFED7780D}" srcOrd="1" destOrd="0" presId="urn:microsoft.com/office/officeart/2008/layout/LinedList"/>
    <dgm:cxn modelId="{4F78852E-1DB0-45FD-8547-2A74D844FEB0}" type="presParOf" srcId="{8B58ED2A-AAB3-457F-8CE1-E85E6FAFBB27}" destId="{FB7C115B-8C45-4CB1-AA4F-73C27D08E145}" srcOrd="6" destOrd="0" presId="urn:microsoft.com/office/officeart/2008/layout/LinedList"/>
    <dgm:cxn modelId="{36919A69-0A72-437B-B1BE-968924A40246}" type="presParOf" srcId="{8B58ED2A-AAB3-457F-8CE1-E85E6FAFBB27}" destId="{760A4D31-B9C0-434E-9826-793FE3C52266}" srcOrd="7" destOrd="0" presId="urn:microsoft.com/office/officeart/2008/layout/LinedList"/>
    <dgm:cxn modelId="{A9F98CC6-1B96-419F-89D4-BAA671834FF2}" type="presParOf" srcId="{760A4D31-B9C0-434E-9826-793FE3C52266}" destId="{35475D89-EAE7-475F-818D-61F859FF7BC8}" srcOrd="0" destOrd="0" presId="urn:microsoft.com/office/officeart/2008/layout/LinedList"/>
    <dgm:cxn modelId="{3E80034D-CC4D-49ED-9EE2-63690A6BB513}" type="presParOf" srcId="{760A4D31-B9C0-434E-9826-793FE3C52266}" destId="{0B4369EF-CA26-482E-AF7D-AB8D698BDDBB}" srcOrd="1" destOrd="0" presId="urn:microsoft.com/office/officeart/2008/layout/LinedList"/>
    <dgm:cxn modelId="{84A56092-2C8B-4FFB-9E5F-CE9E3A827954}" type="presParOf" srcId="{8B58ED2A-AAB3-457F-8CE1-E85E6FAFBB27}" destId="{166D1EAB-1525-4787-8931-202B1702C1A4}" srcOrd="8" destOrd="0" presId="urn:microsoft.com/office/officeart/2008/layout/LinedList"/>
    <dgm:cxn modelId="{89F791A1-9A0F-4E07-AD51-E33200E04CBC}" type="presParOf" srcId="{8B58ED2A-AAB3-457F-8CE1-E85E6FAFBB27}" destId="{1339CB81-7BD1-40DE-A834-E09819C54CCA}" srcOrd="9" destOrd="0" presId="urn:microsoft.com/office/officeart/2008/layout/LinedList"/>
    <dgm:cxn modelId="{8FD9AE05-E607-44A4-A540-C526EC045088}" type="presParOf" srcId="{1339CB81-7BD1-40DE-A834-E09819C54CCA}" destId="{3D27FC5F-860E-48C2-9654-F35A4B02D683}" srcOrd="0" destOrd="0" presId="urn:microsoft.com/office/officeart/2008/layout/LinedList"/>
    <dgm:cxn modelId="{C3C766B2-B1FA-4AE4-8500-59AFD4B8BE2E}" type="presParOf" srcId="{1339CB81-7BD1-40DE-A834-E09819C54CCA}" destId="{C304EA49-5B41-4C71-92D3-3F8D1F4B8CD7}"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F8F69C4-A292-4721-8DD0-16B0D18A51CD}" type="doc">
      <dgm:prSet loTypeId="urn:microsoft.com/office/officeart/2008/layout/LinedList" loCatId="list" qsTypeId="urn:microsoft.com/office/officeart/2005/8/quickstyle/simple1" qsCatId="simple" csTypeId="urn:microsoft.com/office/officeart/2005/8/colors/colorful5" csCatId="colorful" phldr="1"/>
      <dgm:spPr/>
      <dgm:t>
        <a:bodyPr/>
        <a:lstStyle/>
        <a:p>
          <a:endParaRPr lang="en-US"/>
        </a:p>
      </dgm:t>
    </dgm:pt>
    <dgm:pt modelId="{8DE2C71C-7F32-4767-85B3-5CB7397507AF}">
      <dgm:prSet/>
      <dgm:spPr/>
      <dgm:t>
        <a:bodyPr/>
        <a:lstStyle/>
        <a:p>
          <a:r>
            <a:rPr lang="en-US" dirty="0"/>
            <a:t>Stigma can prevent individuals from accessing support due to self-stigmatization (lack of self-worth, low self-esteem). </a:t>
          </a:r>
        </a:p>
      </dgm:t>
    </dgm:pt>
    <dgm:pt modelId="{66EDFF2A-7279-4F4C-87F7-E74521018C7F}" type="parTrans" cxnId="{2394099F-97A7-4240-B0F2-CAF89F483276}">
      <dgm:prSet/>
      <dgm:spPr/>
      <dgm:t>
        <a:bodyPr/>
        <a:lstStyle/>
        <a:p>
          <a:endParaRPr lang="en-US"/>
        </a:p>
      </dgm:t>
    </dgm:pt>
    <dgm:pt modelId="{C3C8D4B1-B691-4E7D-A53F-7B831CB16B08}" type="sibTrans" cxnId="{2394099F-97A7-4240-B0F2-CAF89F483276}">
      <dgm:prSet/>
      <dgm:spPr/>
      <dgm:t>
        <a:bodyPr/>
        <a:lstStyle/>
        <a:p>
          <a:endParaRPr lang="en-US"/>
        </a:p>
      </dgm:t>
    </dgm:pt>
    <dgm:pt modelId="{D7BF04AD-42BF-43A0-9E3E-9D2B9D3DE740}">
      <dgm:prSet/>
      <dgm:spPr/>
      <dgm:t>
        <a:bodyPr/>
        <a:lstStyle/>
        <a:p>
          <a:r>
            <a:rPr lang="en-US" dirty="0"/>
            <a:t>Previous poor experiences with healthcare or other services can also prevent a person from reaching out for support.  </a:t>
          </a:r>
        </a:p>
      </dgm:t>
    </dgm:pt>
    <dgm:pt modelId="{C11204EB-C123-42A7-A6F6-3F603B5B1B15}" type="parTrans" cxnId="{73139B14-53DB-496C-9091-73824274B155}">
      <dgm:prSet/>
      <dgm:spPr/>
      <dgm:t>
        <a:bodyPr/>
        <a:lstStyle/>
        <a:p>
          <a:endParaRPr lang="en-US"/>
        </a:p>
      </dgm:t>
    </dgm:pt>
    <dgm:pt modelId="{89AE7164-F6FA-46CC-8B38-4128015DEB0B}" type="sibTrans" cxnId="{73139B14-53DB-496C-9091-73824274B155}">
      <dgm:prSet/>
      <dgm:spPr/>
      <dgm:t>
        <a:bodyPr/>
        <a:lstStyle/>
        <a:p>
          <a:endParaRPr lang="en-US"/>
        </a:p>
      </dgm:t>
    </dgm:pt>
    <dgm:pt modelId="{083A9E78-0FF8-4442-86CA-74563D6D7406}" type="pres">
      <dgm:prSet presAssocID="{7F8F69C4-A292-4721-8DD0-16B0D18A51CD}" presName="vert0" presStyleCnt="0">
        <dgm:presLayoutVars>
          <dgm:dir/>
          <dgm:animOne val="branch"/>
          <dgm:animLvl val="lvl"/>
        </dgm:presLayoutVars>
      </dgm:prSet>
      <dgm:spPr/>
    </dgm:pt>
    <dgm:pt modelId="{37B5166B-5E8D-438B-89D1-BE09158F319B}" type="pres">
      <dgm:prSet presAssocID="{8DE2C71C-7F32-4767-85B3-5CB7397507AF}" presName="thickLine" presStyleLbl="alignNode1" presStyleIdx="0" presStyleCnt="2"/>
      <dgm:spPr/>
    </dgm:pt>
    <dgm:pt modelId="{0E3542E2-8F88-4ED7-B450-F77C8EE4816C}" type="pres">
      <dgm:prSet presAssocID="{8DE2C71C-7F32-4767-85B3-5CB7397507AF}" presName="horz1" presStyleCnt="0"/>
      <dgm:spPr/>
    </dgm:pt>
    <dgm:pt modelId="{6FAD7D23-C1A0-4A97-A124-BC595B012FF5}" type="pres">
      <dgm:prSet presAssocID="{8DE2C71C-7F32-4767-85B3-5CB7397507AF}" presName="tx1" presStyleLbl="revTx" presStyleIdx="0" presStyleCnt="2"/>
      <dgm:spPr/>
    </dgm:pt>
    <dgm:pt modelId="{8E5769A4-DA48-44FF-BBF2-00AF263108E5}" type="pres">
      <dgm:prSet presAssocID="{8DE2C71C-7F32-4767-85B3-5CB7397507AF}" presName="vert1" presStyleCnt="0"/>
      <dgm:spPr/>
    </dgm:pt>
    <dgm:pt modelId="{4606DF19-0C52-4290-B781-B6D468B6FF3F}" type="pres">
      <dgm:prSet presAssocID="{D7BF04AD-42BF-43A0-9E3E-9D2B9D3DE740}" presName="thickLine" presStyleLbl="alignNode1" presStyleIdx="1" presStyleCnt="2"/>
      <dgm:spPr/>
    </dgm:pt>
    <dgm:pt modelId="{594C8EA2-65DF-4531-9FB4-ABE716869B26}" type="pres">
      <dgm:prSet presAssocID="{D7BF04AD-42BF-43A0-9E3E-9D2B9D3DE740}" presName="horz1" presStyleCnt="0"/>
      <dgm:spPr/>
    </dgm:pt>
    <dgm:pt modelId="{0BAEA042-68ED-4844-A21C-F241498DE2BB}" type="pres">
      <dgm:prSet presAssocID="{D7BF04AD-42BF-43A0-9E3E-9D2B9D3DE740}" presName="tx1" presStyleLbl="revTx" presStyleIdx="1" presStyleCnt="2"/>
      <dgm:spPr/>
    </dgm:pt>
    <dgm:pt modelId="{88BA252F-033E-4B97-AC98-57337DDDE1F8}" type="pres">
      <dgm:prSet presAssocID="{D7BF04AD-42BF-43A0-9E3E-9D2B9D3DE740}" presName="vert1" presStyleCnt="0"/>
      <dgm:spPr/>
    </dgm:pt>
  </dgm:ptLst>
  <dgm:cxnLst>
    <dgm:cxn modelId="{73139B14-53DB-496C-9091-73824274B155}" srcId="{7F8F69C4-A292-4721-8DD0-16B0D18A51CD}" destId="{D7BF04AD-42BF-43A0-9E3E-9D2B9D3DE740}" srcOrd="1" destOrd="0" parTransId="{C11204EB-C123-42A7-A6F6-3F603B5B1B15}" sibTransId="{89AE7164-F6FA-46CC-8B38-4128015DEB0B}"/>
    <dgm:cxn modelId="{2339266B-3069-4E34-B55B-19372DDA9F12}" type="presOf" srcId="{7F8F69C4-A292-4721-8DD0-16B0D18A51CD}" destId="{083A9E78-0FF8-4442-86CA-74563D6D7406}" srcOrd="0" destOrd="0" presId="urn:microsoft.com/office/officeart/2008/layout/LinedList"/>
    <dgm:cxn modelId="{18A47B8C-0A64-4E4F-B260-4A5461A3D42F}" type="presOf" srcId="{8DE2C71C-7F32-4767-85B3-5CB7397507AF}" destId="{6FAD7D23-C1A0-4A97-A124-BC595B012FF5}" srcOrd="0" destOrd="0" presId="urn:microsoft.com/office/officeart/2008/layout/LinedList"/>
    <dgm:cxn modelId="{2394099F-97A7-4240-B0F2-CAF89F483276}" srcId="{7F8F69C4-A292-4721-8DD0-16B0D18A51CD}" destId="{8DE2C71C-7F32-4767-85B3-5CB7397507AF}" srcOrd="0" destOrd="0" parTransId="{66EDFF2A-7279-4F4C-87F7-E74521018C7F}" sibTransId="{C3C8D4B1-B691-4E7D-A53F-7B831CB16B08}"/>
    <dgm:cxn modelId="{576A6FEA-B9DE-4A05-8A68-57525C37CAE7}" type="presOf" srcId="{D7BF04AD-42BF-43A0-9E3E-9D2B9D3DE740}" destId="{0BAEA042-68ED-4844-A21C-F241498DE2BB}" srcOrd="0" destOrd="0" presId="urn:microsoft.com/office/officeart/2008/layout/LinedList"/>
    <dgm:cxn modelId="{AC3431AF-6630-49B6-98D4-483AFCA02159}" type="presParOf" srcId="{083A9E78-0FF8-4442-86CA-74563D6D7406}" destId="{37B5166B-5E8D-438B-89D1-BE09158F319B}" srcOrd="0" destOrd="0" presId="urn:microsoft.com/office/officeart/2008/layout/LinedList"/>
    <dgm:cxn modelId="{50D9BBC6-AF60-47C0-BF5E-4CC10F34F6A3}" type="presParOf" srcId="{083A9E78-0FF8-4442-86CA-74563D6D7406}" destId="{0E3542E2-8F88-4ED7-B450-F77C8EE4816C}" srcOrd="1" destOrd="0" presId="urn:microsoft.com/office/officeart/2008/layout/LinedList"/>
    <dgm:cxn modelId="{8BF54A76-FF17-4D45-B3E9-8649CD3BA9CD}" type="presParOf" srcId="{0E3542E2-8F88-4ED7-B450-F77C8EE4816C}" destId="{6FAD7D23-C1A0-4A97-A124-BC595B012FF5}" srcOrd="0" destOrd="0" presId="urn:microsoft.com/office/officeart/2008/layout/LinedList"/>
    <dgm:cxn modelId="{CCE93DCA-D8C8-4306-9AEB-D81141F0FA2C}" type="presParOf" srcId="{0E3542E2-8F88-4ED7-B450-F77C8EE4816C}" destId="{8E5769A4-DA48-44FF-BBF2-00AF263108E5}" srcOrd="1" destOrd="0" presId="urn:microsoft.com/office/officeart/2008/layout/LinedList"/>
    <dgm:cxn modelId="{65942534-8ECE-4409-81EA-607ACC911EEB}" type="presParOf" srcId="{083A9E78-0FF8-4442-86CA-74563D6D7406}" destId="{4606DF19-0C52-4290-B781-B6D468B6FF3F}" srcOrd="2" destOrd="0" presId="urn:microsoft.com/office/officeart/2008/layout/LinedList"/>
    <dgm:cxn modelId="{400E22A0-8B32-415F-80BE-FA54D1F35303}" type="presParOf" srcId="{083A9E78-0FF8-4442-86CA-74563D6D7406}" destId="{594C8EA2-65DF-4531-9FB4-ABE716869B26}" srcOrd="3" destOrd="0" presId="urn:microsoft.com/office/officeart/2008/layout/LinedList"/>
    <dgm:cxn modelId="{39F66EE5-8813-4A53-9ABF-C0A9C279D3B1}" type="presParOf" srcId="{594C8EA2-65DF-4531-9FB4-ABE716869B26}" destId="{0BAEA042-68ED-4844-A21C-F241498DE2BB}" srcOrd="0" destOrd="0" presId="urn:microsoft.com/office/officeart/2008/layout/LinedList"/>
    <dgm:cxn modelId="{977F6691-D7E3-47C1-9A73-8C774C052244}" type="presParOf" srcId="{594C8EA2-65DF-4531-9FB4-ABE716869B26}" destId="{88BA252F-033E-4B97-AC98-57337DDDE1F8}"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854AE2-9506-430C-90D0-CD9424F260B9}">
      <dsp:nvSpPr>
        <dsp:cNvPr id="0" name=""/>
        <dsp:cNvSpPr/>
      </dsp:nvSpPr>
      <dsp:spPr>
        <a:xfrm>
          <a:off x="0" y="0"/>
          <a:ext cx="10515600"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6FFF2B3-F72D-4AB6-9D7F-562E88656902}">
      <dsp:nvSpPr>
        <dsp:cNvPr id="0" name=""/>
        <dsp:cNvSpPr/>
      </dsp:nvSpPr>
      <dsp:spPr>
        <a:xfrm>
          <a:off x="0" y="0"/>
          <a:ext cx="10515600" cy="21756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9540" tIns="129540" rIns="129540" bIns="129540" numCol="1" spcCol="1270" anchor="t" anchorCtr="0">
          <a:noAutofit/>
        </a:bodyPr>
        <a:lstStyle/>
        <a:p>
          <a:pPr marL="0" lvl="0" indent="0" algn="l" defTabSz="1511300">
            <a:lnSpc>
              <a:spcPct val="90000"/>
            </a:lnSpc>
            <a:spcBef>
              <a:spcPct val="0"/>
            </a:spcBef>
            <a:spcAft>
              <a:spcPct val="35000"/>
            </a:spcAft>
            <a:buNone/>
          </a:pPr>
          <a:r>
            <a:rPr lang="en-US" sz="3400" kern="1200"/>
            <a:t>The term has evolved and only came to use in the 17th century relating to substance use, with the medical conception of addiction beginning around the 19th century (Levine, 1978).</a:t>
          </a:r>
        </a:p>
      </dsp:txBody>
      <dsp:txXfrm>
        <a:off x="0" y="0"/>
        <a:ext cx="10515600" cy="2175669"/>
      </dsp:txXfrm>
    </dsp:sp>
    <dsp:sp modelId="{C78B9A97-976E-4169-8B8F-040C5DC5122D}">
      <dsp:nvSpPr>
        <dsp:cNvPr id="0" name=""/>
        <dsp:cNvSpPr/>
      </dsp:nvSpPr>
      <dsp:spPr>
        <a:xfrm>
          <a:off x="0" y="2175669"/>
          <a:ext cx="10515600"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BBFF8CB-0253-4B43-98F3-8855A641B7AB}">
      <dsp:nvSpPr>
        <dsp:cNvPr id="0" name=""/>
        <dsp:cNvSpPr/>
      </dsp:nvSpPr>
      <dsp:spPr>
        <a:xfrm>
          <a:off x="0" y="2175669"/>
          <a:ext cx="10515600" cy="21756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9540" tIns="129540" rIns="129540" bIns="129540" numCol="1" spcCol="1270" anchor="t" anchorCtr="0">
          <a:noAutofit/>
        </a:bodyPr>
        <a:lstStyle/>
        <a:p>
          <a:pPr marL="0" lvl="0" indent="0" algn="l" defTabSz="1511300">
            <a:lnSpc>
              <a:spcPct val="90000"/>
            </a:lnSpc>
            <a:spcBef>
              <a:spcPct val="0"/>
            </a:spcBef>
            <a:spcAft>
              <a:spcPct val="35000"/>
            </a:spcAft>
            <a:buNone/>
          </a:pPr>
          <a:r>
            <a:rPr lang="en-US" sz="3400" kern="1200" dirty="0"/>
            <a:t>The word Addiction is rooted in Latin and was used in the early Roman Republic as “being bound to” or “enslaved by” (Levine, 1978).  It meant a person was bound to a creditor (as in a person owed something).</a:t>
          </a:r>
        </a:p>
      </dsp:txBody>
      <dsp:txXfrm>
        <a:off x="0" y="2175669"/>
        <a:ext cx="10515600" cy="217566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66FB55-7ED0-4BEB-8F3D-BD59D1531EEB}">
      <dsp:nvSpPr>
        <dsp:cNvPr id="0" name=""/>
        <dsp:cNvSpPr/>
      </dsp:nvSpPr>
      <dsp:spPr>
        <a:xfrm>
          <a:off x="0" y="449"/>
          <a:ext cx="5157787"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D5261F3-C9B5-434B-86BD-5605B12E5CE5}">
      <dsp:nvSpPr>
        <dsp:cNvPr id="0" name=""/>
        <dsp:cNvSpPr/>
      </dsp:nvSpPr>
      <dsp:spPr>
        <a:xfrm>
          <a:off x="0" y="449"/>
          <a:ext cx="5157787" cy="7367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CA" sz="2300" kern="1200"/>
            <a:t>Addiction </a:t>
          </a:r>
          <a:endParaRPr lang="en-US" sz="2300" kern="1200"/>
        </a:p>
      </dsp:txBody>
      <dsp:txXfrm>
        <a:off x="0" y="449"/>
        <a:ext cx="5157787" cy="736737"/>
      </dsp:txXfrm>
    </dsp:sp>
    <dsp:sp modelId="{A84772C3-423C-45DF-A04B-C662E0225788}">
      <dsp:nvSpPr>
        <dsp:cNvPr id="0" name=""/>
        <dsp:cNvSpPr/>
      </dsp:nvSpPr>
      <dsp:spPr>
        <a:xfrm>
          <a:off x="0" y="737187"/>
          <a:ext cx="5157787"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8A25FA3-31EA-43A5-A367-0AECF29ED5AB}">
      <dsp:nvSpPr>
        <dsp:cNvPr id="0" name=""/>
        <dsp:cNvSpPr/>
      </dsp:nvSpPr>
      <dsp:spPr>
        <a:xfrm>
          <a:off x="0" y="737187"/>
          <a:ext cx="5157787" cy="7367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CA" sz="2300" kern="1200"/>
            <a:t>Substance Abuse</a:t>
          </a:r>
          <a:endParaRPr lang="en-US" sz="2300" kern="1200"/>
        </a:p>
      </dsp:txBody>
      <dsp:txXfrm>
        <a:off x="0" y="737187"/>
        <a:ext cx="5157787" cy="736737"/>
      </dsp:txXfrm>
    </dsp:sp>
    <dsp:sp modelId="{E0D12126-9222-4BD3-964B-335A0113A641}">
      <dsp:nvSpPr>
        <dsp:cNvPr id="0" name=""/>
        <dsp:cNvSpPr/>
      </dsp:nvSpPr>
      <dsp:spPr>
        <a:xfrm>
          <a:off x="0" y="1473925"/>
          <a:ext cx="5157787"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904A649-7C62-41DC-9A8E-35F905822D75}">
      <dsp:nvSpPr>
        <dsp:cNvPr id="0" name=""/>
        <dsp:cNvSpPr/>
      </dsp:nvSpPr>
      <dsp:spPr>
        <a:xfrm>
          <a:off x="0" y="1473925"/>
          <a:ext cx="5157787" cy="7367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CA" sz="2300" kern="1200"/>
            <a:t>Clean (That person is “clean” from drugs)</a:t>
          </a:r>
          <a:endParaRPr lang="en-US" sz="2300" kern="1200"/>
        </a:p>
      </dsp:txBody>
      <dsp:txXfrm>
        <a:off x="0" y="1473925"/>
        <a:ext cx="5157787" cy="736737"/>
      </dsp:txXfrm>
    </dsp:sp>
    <dsp:sp modelId="{FB7C115B-8C45-4CB1-AA4F-73C27D08E145}">
      <dsp:nvSpPr>
        <dsp:cNvPr id="0" name=""/>
        <dsp:cNvSpPr/>
      </dsp:nvSpPr>
      <dsp:spPr>
        <a:xfrm>
          <a:off x="0" y="2210662"/>
          <a:ext cx="5157787"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5475D89-EAE7-475F-818D-61F859FF7BC8}">
      <dsp:nvSpPr>
        <dsp:cNvPr id="0" name=""/>
        <dsp:cNvSpPr/>
      </dsp:nvSpPr>
      <dsp:spPr>
        <a:xfrm>
          <a:off x="0" y="2210662"/>
          <a:ext cx="5157787" cy="7367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CA" sz="2300" kern="1200"/>
            <a:t>Drug Addict</a:t>
          </a:r>
          <a:endParaRPr lang="en-US" sz="2300" kern="1200"/>
        </a:p>
      </dsp:txBody>
      <dsp:txXfrm>
        <a:off x="0" y="2210662"/>
        <a:ext cx="5157787" cy="736737"/>
      </dsp:txXfrm>
    </dsp:sp>
    <dsp:sp modelId="{166D1EAB-1525-4787-8931-202B1702C1A4}">
      <dsp:nvSpPr>
        <dsp:cNvPr id="0" name=""/>
        <dsp:cNvSpPr/>
      </dsp:nvSpPr>
      <dsp:spPr>
        <a:xfrm>
          <a:off x="0" y="2947400"/>
          <a:ext cx="5157787"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D27FC5F-860E-48C2-9654-F35A4B02D683}">
      <dsp:nvSpPr>
        <dsp:cNvPr id="0" name=""/>
        <dsp:cNvSpPr/>
      </dsp:nvSpPr>
      <dsp:spPr>
        <a:xfrm>
          <a:off x="0" y="2947400"/>
          <a:ext cx="5157787" cy="7367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CA" sz="2300" kern="1200"/>
            <a:t>Alcoholic</a:t>
          </a:r>
          <a:endParaRPr lang="en-US" sz="2300" kern="1200"/>
        </a:p>
      </dsp:txBody>
      <dsp:txXfrm>
        <a:off x="0" y="2947400"/>
        <a:ext cx="5157787" cy="73673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B5166B-5E8D-438B-89D1-BE09158F319B}">
      <dsp:nvSpPr>
        <dsp:cNvPr id="0" name=""/>
        <dsp:cNvSpPr/>
      </dsp:nvSpPr>
      <dsp:spPr>
        <a:xfrm>
          <a:off x="0" y="0"/>
          <a:ext cx="6263640"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FAD7D23-C1A0-4A97-A124-BC595B012FF5}">
      <dsp:nvSpPr>
        <dsp:cNvPr id="0" name=""/>
        <dsp:cNvSpPr/>
      </dsp:nvSpPr>
      <dsp:spPr>
        <a:xfrm>
          <a:off x="0" y="0"/>
          <a:ext cx="6263640" cy="27523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r>
            <a:rPr lang="en-US" sz="3600" kern="1200" dirty="0"/>
            <a:t>Stigma can prevent individuals from accessing support due to self-stigmatization (lack of self-worth, low self-esteem). </a:t>
          </a:r>
        </a:p>
      </dsp:txBody>
      <dsp:txXfrm>
        <a:off x="0" y="0"/>
        <a:ext cx="6263640" cy="2752343"/>
      </dsp:txXfrm>
    </dsp:sp>
    <dsp:sp modelId="{4606DF19-0C52-4290-B781-B6D468B6FF3F}">
      <dsp:nvSpPr>
        <dsp:cNvPr id="0" name=""/>
        <dsp:cNvSpPr/>
      </dsp:nvSpPr>
      <dsp:spPr>
        <a:xfrm>
          <a:off x="0" y="2752343"/>
          <a:ext cx="6263640" cy="0"/>
        </a:xfrm>
        <a:prstGeom prst="line">
          <a:avLst/>
        </a:prstGeom>
        <a:solidFill>
          <a:schemeClr val="accent5">
            <a:hueOff val="-6758543"/>
            <a:satOff val="-17419"/>
            <a:lumOff val="-11765"/>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BAEA042-68ED-4844-A21C-F241498DE2BB}">
      <dsp:nvSpPr>
        <dsp:cNvPr id="0" name=""/>
        <dsp:cNvSpPr/>
      </dsp:nvSpPr>
      <dsp:spPr>
        <a:xfrm>
          <a:off x="0" y="2752343"/>
          <a:ext cx="6263640" cy="27523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r>
            <a:rPr lang="en-US" sz="3600" kern="1200" dirty="0"/>
            <a:t>Previous poor experiences with healthcare or other services can also prevent a person from reaching out for support.  </a:t>
          </a:r>
        </a:p>
      </dsp:txBody>
      <dsp:txXfrm>
        <a:off x="0" y="2752343"/>
        <a:ext cx="6263640" cy="2752343"/>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72FF06-F94F-8206-E23A-BFD117ABE17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D0294E4D-641F-6D05-951B-B02960656D1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39A8EA02-22F8-555E-B015-386CB0B78565}"/>
              </a:ext>
            </a:extLst>
          </p:cNvPr>
          <p:cNvSpPr>
            <a:spLocks noGrp="1"/>
          </p:cNvSpPr>
          <p:nvPr>
            <p:ph type="dt" sz="half" idx="10"/>
          </p:nvPr>
        </p:nvSpPr>
        <p:spPr/>
        <p:txBody>
          <a:bodyPr/>
          <a:lstStyle/>
          <a:p>
            <a:fld id="{8C5361E1-0AFC-49B0-B061-7520A2DAD870}" type="datetimeFigureOut">
              <a:rPr lang="en-CA" smtClean="0"/>
              <a:t>2022-06-08</a:t>
            </a:fld>
            <a:endParaRPr lang="en-CA"/>
          </a:p>
        </p:txBody>
      </p:sp>
      <p:sp>
        <p:nvSpPr>
          <p:cNvPr id="5" name="Footer Placeholder 4">
            <a:extLst>
              <a:ext uri="{FF2B5EF4-FFF2-40B4-BE49-F238E27FC236}">
                <a16:creationId xmlns:a16="http://schemas.microsoft.com/office/drawing/2014/main" id="{86358A92-7A0A-DE32-9C69-27D90FDB53ED}"/>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FDEDB448-AFE3-BCC5-54B9-E22D89DA928C}"/>
              </a:ext>
            </a:extLst>
          </p:cNvPr>
          <p:cNvSpPr>
            <a:spLocks noGrp="1"/>
          </p:cNvSpPr>
          <p:nvPr>
            <p:ph type="sldNum" sz="quarter" idx="12"/>
          </p:nvPr>
        </p:nvSpPr>
        <p:spPr/>
        <p:txBody>
          <a:bodyPr/>
          <a:lstStyle/>
          <a:p>
            <a:fld id="{0A864A5D-5034-47FB-A73A-3C0C99AA2B7D}" type="slidenum">
              <a:rPr lang="en-CA" smtClean="0"/>
              <a:t>‹#›</a:t>
            </a:fld>
            <a:endParaRPr lang="en-CA"/>
          </a:p>
        </p:txBody>
      </p:sp>
    </p:spTree>
    <p:extLst>
      <p:ext uri="{BB962C8B-B14F-4D97-AF65-F5344CB8AC3E}">
        <p14:creationId xmlns:p14="http://schemas.microsoft.com/office/powerpoint/2010/main" val="4182224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E83022-7F67-4B92-29D8-50FCA9315BC6}"/>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5372A3DC-2B30-F262-056C-E613988BC6E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5CC23170-2C21-F41E-32F1-E922EC97668D}"/>
              </a:ext>
            </a:extLst>
          </p:cNvPr>
          <p:cNvSpPr>
            <a:spLocks noGrp="1"/>
          </p:cNvSpPr>
          <p:nvPr>
            <p:ph type="dt" sz="half" idx="10"/>
          </p:nvPr>
        </p:nvSpPr>
        <p:spPr/>
        <p:txBody>
          <a:bodyPr/>
          <a:lstStyle/>
          <a:p>
            <a:fld id="{8C5361E1-0AFC-49B0-B061-7520A2DAD870}" type="datetimeFigureOut">
              <a:rPr lang="en-CA" smtClean="0"/>
              <a:t>2022-06-08</a:t>
            </a:fld>
            <a:endParaRPr lang="en-CA"/>
          </a:p>
        </p:txBody>
      </p:sp>
      <p:sp>
        <p:nvSpPr>
          <p:cNvPr id="5" name="Footer Placeholder 4">
            <a:extLst>
              <a:ext uri="{FF2B5EF4-FFF2-40B4-BE49-F238E27FC236}">
                <a16:creationId xmlns:a16="http://schemas.microsoft.com/office/drawing/2014/main" id="{4213DFFE-91B3-0786-8D5D-51E2B323C195}"/>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07C8D655-2FF6-FF0C-8A02-EDB2EBA146A6}"/>
              </a:ext>
            </a:extLst>
          </p:cNvPr>
          <p:cNvSpPr>
            <a:spLocks noGrp="1"/>
          </p:cNvSpPr>
          <p:nvPr>
            <p:ph type="sldNum" sz="quarter" idx="12"/>
          </p:nvPr>
        </p:nvSpPr>
        <p:spPr/>
        <p:txBody>
          <a:bodyPr/>
          <a:lstStyle/>
          <a:p>
            <a:fld id="{0A864A5D-5034-47FB-A73A-3C0C99AA2B7D}" type="slidenum">
              <a:rPr lang="en-CA" smtClean="0"/>
              <a:t>‹#›</a:t>
            </a:fld>
            <a:endParaRPr lang="en-CA"/>
          </a:p>
        </p:txBody>
      </p:sp>
    </p:spTree>
    <p:extLst>
      <p:ext uri="{BB962C8B-B14F-4D97-AF65-F5344CB8AC3E}">
        <p14:creationId xmlns:p14="http://schemas.microsoft.com/office/powerpoint/2010/main" val="8334471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83BE2C4-783F-2BF7-1EC4-6038B95A678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CB228878-174F-48F0-0A79-9804224DB0A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FD1C4773-104D-A96C-6DA1-A037AC782FD3}"/>
              </a:ext>
            </a:extLst>
          </p:cNvPr>
          <p:cNvSpPr>
            <a:spLocks noGrp="1"/>
          </p:cNvSpPr>
          <p:nvPr>
            <p:ph type="dt" sz="half" idx="10"/>
          </p:nvPr>
        </p:nvSpPr>
        <p:spPr/>
        <p:txBody>
          <a:bodyPr/>
          <a:lstStyle/>
          <a:p>
            <a:fld id="{8C5361E1-0AFC-49B0-B061-7520A2DAD870}" type="datetimeFigureOut">
              <a:rPr lang="en-CA" smtClean="0"/>
              <a:t>2022-06-08</a:t>
            </a:fld>
            <a:endParaRPr lang="en-CA"/>
          </a:p>
        </p:txBody>
      </p:sp>
      <p:sp>
        <p:nvSpPr>
          <p:cNvPr id="5" name="Footer Placeholder 4">
            <a:extLst>
              <a:ext uri="{FF2B5EF4-FFF2-40B4-BE49-F238E27FC236}">
                <a16:creationId xmlns:a16="http://schemas.microsoft.com/office/drawing/2014/main" id="{A3052247-74A3-D08A-2CA4-7F8222AC6E92}"/>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9BAE2D5A-E2EA-03A3-F0B0-9E8D6BFBDB13}"/>
              </a:ext>
            </a:extLst>
          </p:cNvPr>
          <p:cNvSpPr>
            <a:spLocks noGrp="1"/>
          </p:cNvSpPr>
          <p:nvPr>
            <p:ph type="sldNum" sz="quarter" idx="12"/>
          </p:nvPr>
        </p:nvSpPr>
        <p:spPr/>
        <p:txBody>
          <a:bodyPr/>
          <a:lstStyle/>
          <a:p>
            <a:fld id="{0A864A5D-5034-47FB-A73A-3C0C99AA2B7D}" type="slidenum">
              <a:rPr lang="en-CA" smtClean="0"/>
              <a:t>‹#›</a:t>
            </a:fld>
            <a:endParaRPr lang="en-CA"/>
          </a:p>
        </p:txBody>
      </p:sp>
    </p:spTree>
    <p:extLst>
      <p:ext uri="{BB962C8B-B14F-4D97-AF65-F5344CB8AC3E}">
        <p14:creationId xmlns:p14="http://schemas.microsoft.com/office/powerpoint/2010/main" val="10904427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B3F14-C42C-411C-DF5A-8F6F5D19CF5D}"/>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3CE0AFAA-85E0-3DF7-485C-77D8B423941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FF4B3C24-9F07-61EC-CC35-0D3941A7F99C}"/>
              </a:ext>
            </a:extLst>
          </p:cNvPr>
          <p:cNvSpPr>
            <a:spLocks noGrp="1"/>
          </p:cNvSpPr>
          <p:nvPr>
            <p:ph type="dt" sz="half" idx="10"/>
          </p:nvPr>
        </p:nvSpPr>
        <p:spPr/>
        <p:txBody>
          <a:bodyPr/>
          <a:lstStyle/>
          <a:p>
            <a:fld id="{8C5361E1-0AFC-49B0-B061-7520A2DAD870}" type="datetimeFigureOut">
              <a:rPr lang="en-CA" smtClean="0"/>
              <a:t>2022-06-08</a:t>
            </a:fld>
            <a:endParaRPr lang="en-CA"/>
          </a:p>
        </p:txBody>
      </p:sp>
      <p:sp>
        <p:nvSpPr>
          <p:cNvPr id="5" name="Footer Placeholder 4">
            <a:extLst>
              <a:ext uri="{FF2B5EF4-FFF2-40B4-BE49-F238E27FC236}">
                <a16:creationId xmlns:a16="http://schemas.microsoft.com/office/drawing/2014/main" id="{F5F3C2F5-EF46-6540-16FF-42E628E31651}"/>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95E1A18F-7EA2-CC29-06CA-A1FE65612923}"/>
              </a:ext>
            </a:extLst>
          </p:cNvPr>
          <p:cNvSpPr>
            <a:spLocks noGrp="1"/>
          </p:cNvSpPr>
          <p:nvPr>
            <p:ph type="sldNum" sz="quarter" idx="12"/>
          </p:nvPr>
        </p:nvSpPr>
        <p:spPr/>
        <p:txBody>
          <a:bodyPr/>
          <a:lstStyle/>
          <a:p>
            <a:fld id="{0A864A5D-5034-47FB-A73A-3C0C99AA2B7D}" type="slidenum">
              <a:rPr lang="en-CA" smtClean="0"/>
              <a:t>‹#›</a:t>
            </a:fld>
            <a:endParaRPr lang="en-CA"/>
          </a:p>
        </p:txBody>
      </p:sp>
    </p:spTree>
    <p:extLst>
      <p:ext uri="{BB962C8B-B14F-4D97-AF65-F5344CB8AC3E}">
        <p14:creationId xmlns:p14="http://schemas.microsoft.com/office/powerpoint/2010/main" val="25287885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A779ED-F357-C590-A65E-93E15A85336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C4CD8E6A-5821-9F34-563E-8D216260F67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6C6CE7C-69C7-9970-0B2B-0B66417CB513}"/>
              </a:ext>
            </a:extLst>
          </p:cNvPr>
          <p:cNvSpPr>
            <a:spLocks noGrp="1"/>
          </p:cNvSpPr>
          <p:nvPr>
            <p:ph type="dt" sz="half" idx="10"/>
          </p:nvPr>
        </p:nvSpPr>
        <p:spPr/>
        <p:txBody>
          <a:bodyPr/>
          <a:lstStyle/>
          <a:p>
            <a:fld id="{8C5361E1-0AFC-49B0-B061-7520A2DAD870}" type="datetimeFigureOut">
              <a:rPr lang="en-CA" smtClean="0"/>
              <a:t>2022-06-08</a:t>
            </a:fld>
            <a:endParaRPr lang="en-CA"/>
          </a:p>
        </p:txBody>
      </p:sp>
      <p:sp>
        <p:nvSpPr>
          <p:cNvPr id="5" name="Footer Placeholder 4">
            <a:extLst>
              <a:ext uri="{FF2B5EF4-FFF2-40B4-BE49-F238E27FC236}">
                <a16:creationId xmlns:a16="http://schemas.microsoft.com/office/drawing/2014/main" id="{63541C02-0E24-28CB-5EED-36B64992EC81}"/>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DDA5966F-E84D-B1B3-AD84-C0CFB1DB4C43}"/>
              </a:ext>
            </a:extLst>
          </p:cNvPr>
          <p:cNvSpPr>
            <a:spLocks noGrp="1"/>
          </p:cNvSpPr>
          <p:nvPr>
            <p:ph type="sldNum" sz="quarter" idx="12"/>
          </p:nvPr>
        </p:nvSpPr>
        <p:spPr/>
        <p:txBody>
          <a:bodyPr/>
          <a:lstStyle/>
          <a:p>
            <a:fld id="{0A864A5D-5034-47FB-A73A-3C0C99AA2B7D}" type="slidenum">
              <a:rPr lang="en-CA" smtClean="0"/>
              <a:t>‹#›</a:t>
            </a:fld>
            <a:endParaRPr lang="en-CA"/>
          </a:p>
        </p:txBody>
      </p:sp>
    </p:spTree>
    <p:extLst>
      <p:ext uri="{BB962C8B-B14F-4D97-AF65-F5344CB8AC3E}">
        <p14:creationId xmlns:p14="http://schemas.microsoft.com/office/powerpoint/2010/main" val="30219575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B22D83-8C33-36D0-1DCF-5713DAD95BF0}"/>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703A7B37-AE05-7B13-1580-5293DB8835F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FB105AE1-2868-D42C-F1A5-509C52D41B0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A2070410-DA23-48CE-3D95-3559C355E206}"/>
              </a:ext>
            </a:extLst>
          </p:cNvPr>
          <p:cNvSpPr>
            <a:spLocks noGrp="1"/>
          </p:cNvSpPr>
          <p:nvPr>
            <p:ph type="dt" sz="half" idx="10"/>
          </p:nvPr>
        </p:nvSpPr>
        <p:spPr/>
        <p:txBody>
          <a:bodyPr/>
          <a:lstStyle/>
          <a:p>
            <a:fld id="{8C5361E1-0AFC-49B0-B061-7520A2DAD870}" type="datetimeFigureOut">
              <a:rPr lang="en-CA" smtClean="0"/>
              <a:t>2022-06-08</a:t>
            </a:fld>
            <a:endParaRPr lang="en-CA"/>
          </a:p>
        </p:txBody>
      </p:sp>
      <p:sp>
        <p:nvSpPr>
          <p:cNvPr id="6" name="Footer Placeholder 5">
            <a:extLst>
              <a:ext uri="{FF2B5EF4-FFF2-40B4-BE49-F238E27FC236}">
                <a16:creationId xmlns:a16="http://schemas.microsoft.com/office/drawing/2014/main" id="{D0E5BA20-C7BD-6406-2932-F91BEE4049D0}"/>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02839739-1868-86AE-35AC-EAC587BEDA4B}"/>
              </a:ext>
            </a:extLst>
          </p:cNvPr>
          <p:cNvSpPr>
            <a:spLocks noGrp="1"/>
          </p:cNvSpPr>
          <p:nvPr>
            <p:ph type="sldNum" sz="quarter" idx="12"/>
          </p:nvPr>
        </p:nvSpPr>
        <p:spPr/>
        <p:txBody>
          <a:bodyPr/>
          <a:lstStyle/>
          <a:p>
            <a:fld id="{0A864A5D-5034-47FB-A73A-3C0C99AA2B7D}" type="slidenum">
              <a:rPr lang="en-CA" smtClean="0"/>
              <a:t>‹#›</a:t>
            </a:fld>
            <a:endParaRPr lang="en-CA"/>
          </a:p>
        </p:txBody>
      </p:sp>
    </p:spTree>
    <p:extLst>
      <p:ext uri="{BB962C8B-B14F-4D97-AF65-F5344CB8AC3E}">
        <p14:creationId xmlns:p14="http://schemas.microsoft.com/office/powerpoint/2010/main" val="25125329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774BD-2CF2-0AE4-8323-CFC4BED3C1B7}"/>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640B41F2-9C5B-4746-1777-68A7F12E4C6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66DB905-D361-32DF-D015-EF61270FA8B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32C106D3-E99A-F2DB-1856-EC4CE259B3E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D9BEF8A-AC5A-0242-9E55-1A8B7F5F550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E872A1A5-6A39-E370-7436-7AE858AC881D}"/>
              </a:ext>
            </a:extLst>
          </p:cNvPr>
          <p:cNvSpPr>
            <a:spLocks noGrp="1"/>
          </p:cNvSpPr>
          <p:nvPr>
            <p:ph type="dt" sz="half" idx="10"/>
          </p:nvPr>
        </p:nvSpPr>
        <p:spPr/>
        <p:txBody>
          <a:bodyPr/>
          <a:lstStyle/>
          <a:p>
            <a:fld id="{8C5361E1-0AFC-49B0-B061-7520A2DAD870}" type="datetimeFigureOut">
              <a:rPr lang="en-CA" smtClean="0"/>
              <a:t>2022-06-08</a:t>
            </a:fld>
            <a:endParaRPr lang="en-CA"/>
          </a:p>
        </p:txBody>
      </p:sp>
      <p:sp>
        <p:nvSpPr>
          <p:cNvPr id="8" name="Footer Placeholder 7">
            <a:extLst>
              <a:ext uri="{FF2B5EF4-FFF2-40B4-BE49-F238E27FC236}">
                <a16:creationId xmlns:a16="http://schemas.microsoft.com/office/drawing/2014/main" id="{F280A0CA-3F1B-C28C-8112-2C4A0F1B099C}"/>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F80B6821-9435-8AEE-3138-538DF0349549}"/>
              </a:ext>
            </a:extLst>
          </p:cNvPr>
          <p:cNvSpPr>
            <a:spLocks noGrp="1"/>
          </p:cNvSpPr>
          <p:nvPr>
            <p:ph type="sldNum" sz="quarter" idx="12"/>
          </p:nvPr>
        </p:nvSpPr>
        <p:spPr/>
        <p:txBody>
          <a:bodyPr/>
          <a:lstStyle/>
          <a:p>
            <a:fld id="{0A864A5D-5034-47FB-A73A-3C0C99AA2B7D}" type="slidenum">
              <a:rPr lang="en-CA" smtClean="0"/>
              <a:t>‹#›</a:t>
            </a:fld>
            <a:endParaRPr lang="en-CA"/>
          </a:p>
        </p:txBody>
      </p:sp>
    </p:spTree>
    <p:extLst>
      <p:ext uri="{BB962C8B-B14F-4D97-AF65-F5344CB8AC3E}">
        <p14:creationId xmlns:p14="http://schemas.microsoft.com/office/powerpoint/2010/main" val="6882585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6CE5A8-7561-A4F3-F7C2-44B4B118744D}"/>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D7EB7BCA-54B1-4463-A434-BFF6EDDEC5E8}"/>
              </a:ext>
            </a:extLst>
          </p:cNvPr>
          <p:cNvSpPr>
            <a:spLocks noGrp="1"/>
          </p:cNvSpPr>
          <p:nvPr>
            <p:ph type="dt" sz="half" idx="10"/>
          </p:nvPr>
        </p:nvSpPr>
        <p:spPr/>
        <p:txBody>
          <a:bodyPr/>
          <a:lstStyle/>
          <a:p>
            <a:fld id="{8C5361E1-0AFC-49B0-B061-7520A2DAD870}" type="datetimeFigureOut">
              <a:rPr lang="en-CA" smtClean="0"/>
              <a:t>2022-06-08</a:t>
            </a:fld>
            <a:endParaRPr lang="en-CA"/>
          </a:p>
        </p:txBody>
      </p:sp>
      <p:sp>
        <p:nvSpPr>
          <p:cNvPr id="4" name="Footer Placeholder 3">
            <a:extLst>
              <a:ext uri="{FF2B5EF4-FFF2-40B4-BE49-F238E27FC236}">
                <a16:creationId xmlns:a16="http://schemas.microsoft.com/office/drawing/2014/main" id="{6F0A6EE5-23EA-AC2E-E594-E485C5D3ABAE}"/>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72E42A5B-D7A4-629B-D3E0-0111B7CB5A5E}"/>
              </a:ext>
            </a:extLst>
          </p:cNvPr>
          <p:cNvSpPr>
            <a:spLocks noGrp="1"/>
          </p:cNvSpPr>
          <p:nvPr>
            <p:ph type="sldNum" sz="quarter" idx="12"/>
          </p:nvPr>
        </p:nvSpPr>
        <p:spPr/>
        <p:txBody>
          <a:bodyPr/>
          <a:lstStyle/>
          <a:p>
            <a:fld id="{0A864A5D-5034-47FB-A73A-3C0C99AA2B7D}" type="slidenum">
              <a:rPr lang="en-CA" smtClean="0"/>
              <a:t>‹#›</a:t>
            </a:fld>
            <a:endParaRPr lang="en-CA"/>
          </a:p>
        </p:txBody>
      </p:sp>
    </p:spTree>
    <p:extLst>
      <p:ext uri="{BB962C8B-B14F-4D97-AF65-F5344CB8AC3E}">
        <p14:creationId xmlns:p14="http://schemas.microsoft.com/office/powerpoint/2010/main" val="25099805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0808CDD-A3FB-A315-5154-EC7EF96AF829}"/>
              </a:ext>
            </a:extLst>
          </p:cNvPr>
          <p:cNvSpPr>
            <a:spLocks noGrp="1"/>
          </p:cNvSpPr>
          <p:nvPr>
            <p:ph type="dt" sz="half" idx="10"/>
          </p:nvPr>
        </p:nvSpPr>
        <p:spPr/>
        <p:txBody>
          <a:bodyPr/>
          <a:lstStyle/>
          <a:p>
            <a:fld id="{8C5361E1-0AFC-49B0-B061-7520A2DAD870}" type="datetimeFigureOut">
              <a:rPr lang="en-CA" smtClean="0"/>
              <a:t>2022-06-08</a:t>
            </a:fld>
            <a:endParaRPr lang="en-CA"/>
          </a:p>
        </p:txBody>
      </p:sp>
      <p:sp>
        <p:nvSpPr>
          <p:cNvPr id="3" name="Footer Placeholder 2">
            <a:extLst>
              <a:ext uri="{FF2B5EF4-FFF2-40B4-BE49-F238E27FC236}">
                <a16:creationId xmlns:a16="http://schemas.microsoft.com/office/drawing/2014/main" id="{5B885B27-5EC1-00C8-2FF2-B86C8408B439}"/>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5B4EA1D3-9D48-A7CF-D7DA-F26F5F420D97}"/>
              </a:ext>
            </a:extLst>
          </p:cNvPr>
          <p:cNvSpPr>
            <a:spLocks noGrp="1"/>
          </p:cNvSpPr>
          <p:nvPr>
            <p:ph type="sldNum" sz="quarter" idx="12"/>
          </p:nvPr>
        </p:nvSpPr>
        <p:spPr/>
        <p:txBody>
          <a:bodyPr/>
          <a:lstStyle/>
          <a:p>
            <a:fld id="{0A864A5D-5034-47FB-A73A-3C0C99AA2B7D}" type="slidenum">
              <a:rPr lang="en-CA" smtClean="0"/>
              <a:t>‹#›</a:t>
            </a:fld>
            <a:endParaRPr lang="en-CA"/>
          </a:p>
        </p:txBody>
      </p:sp>
    </p:spTree>
    <p:extLst>
      <p:ext uri="{BB962C8B-B14F-4D97-AF65-F5344CB8AC3E}">
        <p14:creationId xmlns:p14="http://schemas.microsoft.com/office/powerpoint/2010/main" val="762470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724F56-640C-969C-FE88-73120AD2E5A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FB2044E0-7B80-5BE9-5CD1-47CEE5ED90C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2134502F-4AE6-D82F-E71E-571088E41F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5152359-07B1-662A-598A-55B0925D1F49}"/>
              </a:ext>
            </a:extLst>
          </p:cNvPr>
          <p:cNvSpPr>
            <a:spLocks noGrp="1"/>
          </p:cNvSpPr>
          <p:nvPr>
            <p:ph type="dt" sz="half" idx="10"/>
          </p:nvPr>
        </p:nvSpPr>
        <p:spPr/>
        <p:txBody>
          <a:bodyPr/>
          <a:lstStyle/>
          <a:p>
            <a:fld id="{8C5361E1-0AFC-49B0-B061-7520A2DAD870}" type="datetimeFigureOut">
              <a:rPr lang="en-CA" smtClean="0"/>
              <a:t>2022-06-08</a:t>
            </a:fld>
            <a:endParaRPr lang="en-CA"/>
          </a:p>
        </p:txBody>
      </p:sp>
      <p:sp>
        <p:nvSpPr>
          <p:cNvPr id="6" name="Footer Placeholder 5">
            <a:extLst>
              <a:ext uri="{FF2B5EF4-FFF2-40B4-BE49-F238E27FC236}">
                <a16:creationId xmlns:a16="http://schemas.microsoft.com/office/drawing/2014/main" id="{81449836-2AAD-AEA9-4007-C229584BC3F8}"/>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7CFBF821-8FAA-6CC6-FCA3-9F61E4443440}"/>
              </a:ext>
            </a:extLst>
          </p:cNvPr>
          <p:cNvSpPr>
            <a:spLocks noGrp="1"/>
          </p:cNvSpPr>
          <p:nvPr>
            <p:ph type="sldNum" sz="quarter" idx="12"/>
          </p:nvPr>
        </p:nvSpPr>
        <p:spPr/>
        <p:txBody>
          <a:bodyPr/>
          <a:lstStyle/>
          <a:p>
            <a:fld id="{0A864A5D-5034-47FB-A73A-3C0C99AA2B7D}" type="slidenum">
              <a:rPr lang="en-CA" smtClean="0"/>
              <a:t>‹#›</a:t>
            </a:fld>
            <a:endParaRPr lang="en-CA"/>
          </a:p>
        </p:txBody>
      </p:sp>
    </p:spTree>
    <p:extLst>
      <p:ext uri="{BB962C8B-B14F-4D97-AF65-F5344CB8AC3E}">
        <p14:creationId xmlns:p14="http://schemas.microsoft.com/office/powerpoint/2010/main" val="18525178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96F371-D4D6-989B-1FDB-CDACA7C4AE1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829E66F1-1ADB-5EB2-7046-EADE4FB7CCB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1C24B8CB-1BB5-988C-C633-9F6E3498F0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CAC6B5A-F498-9087-61AA-8A615E59D337}"/>
              </a:ext>
            </a:extLst>
          </p:cNvPr>
          <p:cNvSpPr>
            <a:spLocks noGrp="1"/>
          </p:cNvSpPr>
          <p:nvPr>
            <p:ph type="dt" sz="half" idx="10"/>
          </p:nvPr>
        </p:nvSpPr>
        <p:spPr/>
        <p:txBody>
          <a:bodyPr/>
          <a:lstStyle/>
          <a:p>
            <a:fld id="{8C5361E1-0AFC-49B0-B061-7520A2DAD870}" type="datetimeFigureOut">
              <a:rPr lang="en-CA" smtClean="0"/>
              <a:t>2022-06-08</a:t>
            </a:fld>
            <a:endParaRPr lang="en-CA"/>
          </a:p>
        </p:txBody>
      </p:sp>
      <p:sp>
        <p:nvSpPr>
          <p:cNvPr id="6" name="Footer Placeholder 5">
            <a:extLst>
              <a:ext uri="{FF2B5EF4-FFF2-40B4-BE49-F238E27FC236}">
                <a16:creationId xmlns:a16="http://schemas.microsoft.com/office/drawing/2014/main" id="{9CC3157E-08F5-63A9-4AE5-AC538D2ECE3C}"/>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450FE191-EAD7-240C-99F3-37F8E4D9FE2F}"/>
              </a:ext>
            </a:extLst>
          </p:cNvPr>
          <p:cNvSpPr>
            <a:spLocks noGrp="1"/>
          </p:cNvSpPr>
          <p:nvPr>
            <p:ph type="sldNum" sz="quarter" idx="12"/>
          </p:nvPr>
        </p:nvSpPr>
        <p:spPr/>
        <p:txBody>
          <a:bodyPr/>
          <a:lstStyle/>
          <a:p>
            <a:fld id="{0A864A5D-5034-47FB-A73A-3C0C99AA2B7D}" type="slidenum">
              <a:rPr lang="en-CA" smtClean="0"/>
              <a:t>‹#›</a:t>
            </a:fld>
            <a:endParaRPr lang="en-CA"/>
          </a:p>
        </p:txBody>
      </p:sp>
    </p:spTree>
    <p:extLst>
      <p:ext uri="{BB962C8B-B14F-4D97-AF65-F5344CB8AC3E}">
        <p14:creationId xmlns:p14="http://schemas.microsoft.com/office/powerpoint/2010/main" val="37965807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C2818A5-45A2-3B26-AED8-4703E92E6C2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262F5204-6276-DDD1-BF29-732F7700098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B6D6C974-4E71-610D-BFD1-4E365490EC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5361E1-0AFC-49B0-B061-7520A2DAD870}" type="datetimeFigureOut">
              <a:rPr lang="en-CA" smtClean="0"/>
              <a:t>2022-06-08</a:t>
            </a:fld>
            <a:endParaRPr lang="en-CA"/>
          </a:p>
        </p:txBody>
      </p:sp>
      <p:sp>
        <p:nvSpPr>
          <p:cNvPr id="5" name="Footer Placeholder 4">
            <a:extLst>
              <a:ext uri="{FF2B5EF4-FFF2-40B4-BE49-F238E27FC236}">
                <a16:creationId xmlns:a16="http://schemas.microsoft.com/office/drawing/2014/main" id="{A65BA583-F801-E4ED-8519-1298A7087A5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E56A55CF-475F-646A-D651-DE7FD8D1AD3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864A5D-5034-47FB-A73A-3C0C99AA2B7D}" type="slidenum">
              <a:rPr lang="en-CA" smtClean="0"/>
              <a:t>‹#›</a:t>
            </a:fld>
            <a:endParaRPr lang="en-CA"/>
          </a:p>
        </p:txBody>
      </p:sp>
    </p:spTree>
    <p:extLst>
      <p:ext uri="{BB962C8B-B14F-4D97-AF65-F5344CB8AC3E}">
        <p14:creationId xmlns:p14="http://schemas.microsoft.com/office/powerpoint/2010/main" val="9234940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5.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5.xml"/><Relationship Id="rId1" Type="http://schemas.openxmlformats.org/officeDocument/2006/relationships/video" Target="https://www.youtube.com/embed/NtxaFXThrzA?feature=oembed" TargetMode="Externa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4.xml"/><Relationship Id="rId1" Type="http://schemas.openxmlformats.org/officeDocument/2006/relationships/video" Target="https://www.youtube.com/embed/23KMfX5R8lM?feature=oembed"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4.xml"/><Relationship Id="rId1" Type="http://schemas.openxmlformats.org/officeDocument/2006/relationships/video" Target="https://www.youtube.com/embed/FowNgyoAhpc?feature=oembed"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Layout" Target="../slideLayouts/slideLayout2.xml"/><Relationship Id="rId1" Type="http://schemas.openxmlformats.org/officeDocument/2006/relationships/video" Target="https://www.youtube.com/embed/j95ayhyadNE?feature=oembed"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also-chicago.org/also_site/wp-content/uploads/2017/03/white-privilege.pdf" TargetMode="Externa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slideLayout" Target="../slideLayouts/slideLayout2.xml"/><Relationship Id="rId1" Type="http://schemas.openxmlformats.org/officeDocument/2006/relationships/video" Target="https://www.youtube.com/embed/nP--FR198Cc?feature=oembed"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slideLayout" Target="../slideLayouts/slideLayout4.xml"/><Relationship Id="rId1" Type="http://schemas.openxmlformats.org/officeDocument/2006/relationships/video" Target="https://www.youtube.com/embed/RD0EOwWK8gI?feature=oembed"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bubblingwitheleganceandgrace.com/how-self-care-can-save-the-planet/" TargetMode="External"/><Relationship Id="rId2" Type="http://schemas.openxmlformats.org/officeDocument/2006/relationships/image" Target="../media/image11.jpg"/><Relationship Id="rId1" Type="http://schemas.openxmlformats.org/officeDocument/2006/relationships/slideLayout" Target="../slideLayouts/slideLayout4.xml"/><Relationship Id="rId4" Type="http://schemas.openxmlformats.org/officeDocument/2006/relationships/hyperlink" Target="https://creativecommons.org/licenses/by-nc-nd/3.0/"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4.xml"/><Relationship Id="rId1" Type="http://schemas.openxmlformats.org/officeDocument/2006/relationships/video" Target="https://www.youtube.com/embed/plDaS8_LoYo?feature=oembed" TargetMode="External"/><Relationship Id="rId4" Type="http://schemas.openxmlformats.org/officeDocument/2006/relationships/hyperlink" Target="https://www.youtube.com/watch?v=plDaS8_LoYo"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ecampusontario.pressbooks.pub/immunizations/chapter/recommended-immunization-schedules-in-canada/" TargetMode="External"/><Relationship Id="rId2" Type="http://schemas.openxmlformats.org/officeDocument/2006/relationships/image" Target="../media/image2.png"/><Relationship Id="rId1" Type="http://schemas.openxmlformats.org/officeDocument/2006/relationships/slideLayout" Target="../slideLayouts/slideLayout4.xml"/><Relationship Id="rId4" Type="http://schemas.openxmlformats.org/officeDocument/2006/relationships/hyperlink" Target="https://creativecommons.org/licenses/by-sa/3.0/"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4.xml"/><Relationship Id="rId1" Type="http://schemas.openxmlformats.org/officeDocument/2006/relationships/video" Target="https://www.youtube.com/embed/rwqnC1fy_zc?feature=oembed" TargetMode="External"/><Relationship Id="rId4" Type="http://schemas.openxmlformats.org/officeDocument/2006/relationships/hyperlink" Target="https://www.youtube.com/watch?v=rwqnC1fy_zc"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981388-EB84-B61E-0C7B-6D8266278049}"/>
              </a:ext>
            </a:extLst>
          </p:cNvPr>
          <p:cNvSpPr>
            <a:spLocks noGrp="1"/>
          </p:cNvSpPr>
          <p:nvPr>
            <p:ph type="ctrTitle"/>
          </p:nvPr>
        </p:nvSpPr>
        <p:spPr>
          <a:xfrm>
            <a:off x="863432" y="390976"/>
            <a:ext cx="10465135" cy="2206171"/>
          </a:xfrm>
        </p:spPr>
        <p:txBody>
          <a:bodyPr anchor="ctr">
            <a:normAutofit/>
          </a:bodyPr>
          <a:lstStyle/>
          <a:p>
            <a:r>
              <a:rPr lang="en-US" sz="3700" dirty="0">
                <a:solidFill>
                  <a:schemeClr val="tx1">
                    <a:lumMod val="85000"/>
                    <a:lumOff val="15000"/>
                  </a:schemeClr>
                </a:solidFill>
              </a:rPr>
              <a:t>Exploring substance use in Canada;</a:t>
            </a:r>
            <a:br>
              <a:rPr lang="en-US" sz="3700" dirty="0">
                <a:solidFill>
                  <a:schemeClr val="tx1">
                    <a:lumMod val="85000"/>
                    <a:lumOff val="15000"/>
                  </a:schemeClr>
                </a:solidFill>
              </a:rPr>
            </a:br>
            <a:r>
              <a:rPr lang="en-US" sz="3700" dirty="0">
                <a:solidFill>
                  <a:schemeClr val="tx1">
                    <a:lumMod val="85000"/>
                    <a:lumOff val="15000"/>
                  </a:schemeClr>
                </a:solidFill>
              </a:rPr>
              <a:t>A curriculum for Social Service Workers</a:t>
            </a:r>
            <a:endParaRPr lang="en-CA" sz="2400" dirty="0">
              <a:solidFill>
                <a:schemeClr val="tx1">
                  <a:lumMod val="85000"/>
                  <a:lumOff val="15000"/>
                </a:schemeClr>
              </a:solidFill>
            </a:endParaRPr>
          </a:p>
        </p:txBody>
      </p:sp>
      <p:sp>
        <p:nvSpPr>
          <p:cNvPr id="3" name="Subtitle 2">
            <a:extLst>
              <a:ext uri="{FF2B5EF4-FFF2-40B4-BE49-F238E27FC236}">
                <a16:creationId xmlns:a16="http://schemas.microsoft.com/office/drawing/2014/main" id="{871CBDAD-1987-E283-36DC-D34624F908CE}"/>
              </a:ext>
            </a:extLst>
          </p:cNvPr>
          <p:cNvSpPr>
            <a:spLocks noGrp="1"/>
          </p:cNvSpPr>
          <p:nvPr>
            <p:ph type="subTitle" idx="1"/>
          </p:nvPr>
        </p:nvSpPr>
        <p:spPr>
          <a:xfrm>
            <a:off x="1562573" y="3667347"/>
            <a:ext cx="9826954" cy="1087477"/>
          </a:xfrm>
        </p:spPr>
        <p:txBody>
          <a:bodyPr anchor="ctr">
            <a:noAutofit/>
          </a:bodyPr>
          <a:lstStyle/>
          <a:p>
            <a:pPr algn="l"/>
            <a:r>
              <a:rPr lang="en-CA" sz="4400" dirty="0">
                <a:solidFill>
                  <a:schemeClr val="tx1">
                    <a:lumMod val="85000"/>
                    <a:lumOff val="15000"/>
                  </a:schemeClr>
                </a:solidFill>
              </a:rPr>
              <a:t>Chapter 1: Language and Substance Use</a:t>
            </a:r>
          </a:p>
        </p:txBody>
      </p:sp>
    </p:spTree>
    <p:extLst>
      <p:ext uri="{BB962C8B-B14F-4D97-AF65-F5344CB8AC3E}">
        <p14:creationId xmlns:p14="http://schemas.microsoft.com/office/powerpoint/2010/main" val="27247754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1A90DE-197D-DEFE-B46B-98A934E7562C}"/>
              </a:ext>
            </a:extLst>
          </p:cNvPr>
          <p:cNvSpPr>
            <a:spLocks noGrp="1"/>
          </p:cNvSpPr>
          <p:nvPr>
            <p:ph type="title"/>
          </p:nvPr>
        </p:nvSpPr>
        <p:spPr>
          <a:xfrm>
            <a:off x="839788" y="336990"/>
            <a:ext cx="10515600" cy="1325563"/>
          </a:xfrm>
        </p:spPr>
        <p:txBody>
          <a:bodyPr/>
          <a:lstStyle/>
          <a:p>
            <a:r>
              <a:rPr lang="en-CA" dirty="0"/>
              <a:t>Changing The Language of “Addiction”</a:t>
            </a:r>
          </a:p>
        </p:txBody>
      </p:sp>
      <p:sp>
        <p:nvSpPr>
          <p:cNvPr id="3" name="Text Placeholder 2">
            <a:extLst>
              <a:ext uri="{FF2B5EF4-FFF2-40B4-BE49-F238E27FC236}">
                <a16:creationId xmlns:a16="http://schemas.microsoft.com/office/drawing/2014/main" id="{CA583969-5A76-A4C2-945E-A70B15F26BD3}"/>
              </a:ext>
            </a:extLst>
          </p:cNvPr>
          <p:cNvSpPr>
            <a:spLocks noGrp="1"/>
          </p:cNvSpPr>
          <p:nvPr>
            <p:ph type="body" idx="1"/>
          </p:nvPr>
        </p:nvSpPr>
        <p:spPr/>
        <p:txBody>
          <a:bodyPr/>
          <a:lstStyle/>
          <a:p>
            <a:r>
              <a:rPr lang="en-CA" dirty="0"/>
              <a:t>Instead of:</a:t>
            </a:r>
          </a:p>
        </p:txBody>
      </p:sp>
      <p:graphicFrame>
        <p:nvGraphicFramePr>
          <p:cNvPr id="13" name="Content Placeholder 3">
            <a:extLst>
              <a:ext uri="{FF2B5EF4-FFF2-40B4-BE49-F238E27FC236}">
                <a16:creationId xmlns:a16="http://schemas.microsoft.com/office/drawing/2014/main" id="{33B1E187-3E29-0D32-E8B9-0DE3DC982AED}"/>
              </a:ext>
            </a:extLst>
          </p:cNvPr>
          <p:cNvGraphicFramePr>
            <a:graphicFrameLocks noGrp="1"/>
          </p:cNvGraphicFramePr>
          <p:nvPr>
            <p:ph sz="half" idx="2"/>
          </p:nvPr>
        </p:nvGraphicFramePr>
        <p:xfrm>
          <a:off x="839788" y="2505075"/>
          <a:ext cx="5157787" cy="36845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 Placeholder 4">
            <a:extLst>
              <a:ext uri="{FF2B5EF4-FFF2-40B4-BE49-F238E27FC236}">
                <a16:creationId xmlns:a16="http://schemas.microsoft.com/office/drawing/2014/main" id="{9E75E7D9-B2C6-0D2C-7427-A109B43301DD}"/>
              </a:ext>
            </a:extLst>
          </p:cNvPr>
          <p:cNvSpPr>
            <a:spLocks noGrp="1"/>
          </p:cNvSpPr>
          <p:nvPr>
            <p:ph type="body" sz="quarter" idx="3"/>
          </p:nvPr>
        </p:nvSpPr>
        <p:spPr/>
        <p:txBody>
          <a:bodyPr/>
          <a:lstStyle/>
          <a:p>
            <a:r>
              <a:rPr lang="en-CA" dirty="0"/>
              <a:t>We could say:</a:t>
            </a:r>
          </a:p>
        </p:txBody>
      </p:sp>
      <p:sp>
        <p:nvSpPr>
          <p:cNvPr id="6" name="Content Placeholder 5">
            <a:extLst>
              <a:ext uri="{FF2B5EF4-FFF2-40B4-BE49-F238E27FC236}">
                <a16:creationId xmlns:a16="http://schemas.microsoft.com/office/drawing/2014/main" id="{8EB8E936-6FA6-5E6C-5BB4-C7DCB57E40B4}"/>
              </a:ext>
            </a:extLst>
          </p:cNvPr>
          <p:cNvSpPr>
            <a:spLocks noGrp="1"/>
          </p:cNvSpPr>
          <p:nvPr>
            <p:ph sz="quarter" idx="4"/>
          </p:nvPr>
        </p:nvSpPr>
        <p:spPr>
          <a:xfrm>
            <a:off x="6172200" y="2505075"/>
            <a:ext cx="5874026" cy="3684588"/>
          </a:xfrm>
        </p:spPr>
        <p:txBody>
          <a:bodyPr>
            <a:normAutofit/>
          </a:bodyPr>
          <a:lstStyle/>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p:txBody>
      </p:sp>
    </p:spTree>
    <p:extLst>
      <p:ext uri="{BB962C8B-B14F-4D97-AF65-F5344CB8AC3E}">
        <p14:creationId xmlns:p14="http://schemas.microsoft.com/office/powerpoint/2010/main" val="602415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F869C3-F924-C0A8-E180-F142D4CFBA8E}"/>
              </a:ext>
            </a:extLst>
          </p:cNvPr>
          <p:cNvSpPr>
            <a:spLocks noGrp="1"/>
          </p:cNvSpPr>
          <p:nvPr>
            <p:ph type="title"/>
          </p:nvPr>
        </p:nvSpPr>
        <p:spPr>
          <a:xfrm>
            <a:off x="649347" y="2052952"/>
            <a:ext cx="3505495" cy="1622321"/>
          </a:xfrm>
        </p:spPr>
        <p:txBody>
          <a:bodyPr vert="horz" lIns="91440" tIns="45720" rIns="91440" bIns="45720" rtlCol="0" anchor="ctr">
            <a:normAutofit/>
          </a:bodyPr>
          <a:lstStyle/>
          <a:p>
            <a:r>
              <a:rPr lang="en-US" sz="2800" kern="1200" dirty="0">
                <a:solidFill>
                  <a:schemeClr val="tx1"/>
                </a:solidFill>
                <a:latin typeface="+mj-lt"/>
                <a:ea typeface="+mj-ea"/>
                <a:cs typeface="+mj-cs"/>
              </a:rPr>
              <a:t>Why is our vocabulary  surrounding substance use important?</a:t>
            </a:r>
          </a:p>
        </p:txBody>
      </p:sp>
      <p:pic>
        <p:nvPicPr>
          <p:cNvPr id="4" name="Content Placeholder 3">
            <a:extLst>
              <a:ext uri="{FF2B5EF4-FFF2-40B4-BE49-F238E27FC236}">
                <a16:creationId xmlns:a16="http://schemas.microsoft.com/office/drawing/2014/main" id="{F1F2B6D0-5D2F-9B78-4268-1C5513D733C1}"/>
              </a:ext>
            </a:extLst>
          </p:cNvPr>
          <p:cNvPicPr>
            <a:picLocks noGrp="1" noChangeAspect="1"/>
          </p:cNvPicPr>
          <p:nvPr>
            <p:ph idx="1"/>
          </p:nvPr>
        </p:nvPicPr>
        <p:blipFill>
          <a:blip r:embed="rId2"/>
          <a:stretch>
            <a:fillRect/>
          </a:stretch>
        </p:blipFill>
        <p:spPr>
          <a:xfrm>
            <a:off x="5707025" y="42199"/>
            <a:ext cx="5000263" cy="6472833"/>
          </a:xfrm>
          <a:prstGeom prst="rect">
            <a:avLst/>
          </a:prstGeom>
          <a:effectLst/>
        </p:spPr>
      </p:pic>
      <p:sp>
        <p:nvSpPr>
          <p:cNvPr id="7" name="TextBox 6">
            <a:extLst>
              <a:ext uri="{FF2B5EF4-FFF2-40B4-BE49-F238E27FC236}">
                <a16:creationId xmlns:a16="http://schemas.microsoft.com/office/drawing/2014/main" id="{605C3F54-15FD-D666-F0BA-10192163AD36}"/>
              </a:ext>
            </a:extLst>
          </p:cNvPr>
          <p:cNvSpPr txBox="1"/>
          <p:nvPr/>
        </p:nvSpPr>
        <p:spPr>
          <a:xfrm>
            <a:off x="5563525" y="6501942"/>
            <a:ext cx="6884570" cy="685935"/>
          </a:xfrm>
          <a:prstGeom prst="rect">
            <a:avLst/>
          </a:prstGeom>
        </p:spPr>
        <p:txBody>
          <a:bodyPr vert="horz" lIns="91440" tIns="45720" rIns="91440" bIns="45720" rtlCol="0">
            <a:normAutofit/>
          </a:bodyPr>
          <a:lstStyle/>
          <a:p>
            <a:pPr>
              <a:lnSpc>
                <a:spcPct val="90000"/>
              </a:lnSpc>
              <a:spcAft>
                <a:spcPts val="600"/>
              </a:spcAft>
            </a:pPr>
            <a:r>
              <a:rPr lang="en-US" sz="2000" dirty="0"/>
              <a:t>(Canadian Centre on Substance Use and Addiction, 2017).</a:t>
            </a:r>
          </a:p>
        </p:txBody>
      </p:sp>
    </p:spTree>
    <p:extLst>
      <p:ext uri="{BB962C8B-B14F-4D97-AF65-F5344CB8AC3E}">
        <p14:creationId xmlns:p14="http://schemas.microsoft.com/office/powerpoint/2010/main" val="33073748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201A8-7EF6-7B23-ED4D-17F988367082}"/>
              </a:ext>
            </a:extLst>
          </p:cNvPr>
          <p:cNvSpPr>
            <a:spLocks noGrp="1"/>
          </p:cNvSpPr>
          <p:nvPr>
            <p:ph type="title"/>
          </p:nvPr>
        </p:nvSpPr>
        <p:spPr>
          <a:xfrm>
            <a:off x="838199" y="248167"/>
            <a:ext cx="10719391" cy="1325563"/>
          </a:xfrm>
        </p:spPr>
        <p:txBody>
          <a:bodyPr vert="horz" lIns="91440" tIns="45720" rIns="91440" bIns="45720" rtlCol="0" anchor="ctr">
            <a:normAutofit fontScale="90000"/>
          </a:bodyPr>
          <a:lstStyle/>
          <a:p>
            <a:r>
              <a:rPr lang="en-US" sz="5400" kern="1200" dirty="0">
                <a:solidFill>
                  <a:schemeClr val="tx1"/>
                </a:solidFill>
                <a:latin typeface="+mj-lt"/>
                <a:ea typeface="+mj-ea"/>
                <a:cs typeface="+mj-cs"/>
              </a:rPr>
              <a:t>How does stigma impact individuals living with substance use disorder?</a:t>
            </a:r>
          </a:p>
        </p:txBody>
      </p:sp>
      <p:pic>
        <p:nvPicPr>
          <p:cNvPr id="21" name="Online Media 20" title="Stop Stigma. Save Lives: Experiences of stigma">
            <a:hlinkClick r:id="" action="ppaction://media"/>
            <a:extLst>
              <a:ext uri="{FF2B5EF4-FFF2-40B4-BE49-F238E27FC236}">
                <a16:creationId xmlns:a16="http://schemas.microsoft.com/office/drawing/2014/main" id="{231CD34E-F7B0-D28F-7AA3-FDEB575D7C55}"/>
              </a:ext>
            </a:extLst>
          </p:cNvPr>
          <p:cNvPicPr>
            <a:picLocks noRot="1" noChangeAspect="1"/>
          </p:cNvPicPr>
          <p:nvPr>
            <a:videoFile r:link="rId1"/>
          </p:nvPr>
        </p:nvPicPr>
        <p:blipFill>
          <a:blip r:embed="rId3"/>
          <a:stretch>
            <a:fillRect/>
          </a:stretch>
        </p:blipFill>
        <p:spPr>
          <a:xfrm>
            <a:off x="1148673" y="1699175"/>
            <a:ext cx="8484425" cy="4793700"/>
          </a:xfrm>
          <a:prstGeom prst="rect">
            <a:avLst/>
          </a:prstGeom>
        </p:spPr>
      </p:pic>
      <p:sp>
        <p:nvSpPr>
          <p:cNvPr id="28" name="TextBox 27">
            <a:extLst>
              <a:ext uri="{FF2B5EF4-FFF2-40B4-BE49-F238E27FC236}">
                <a16:creationId xmlns:a16="http://schemas.microsoft.com/office/drawing/2014/main" id="{64E4F0F2-E3B0-3462-6119-FCA0B193AA64}"/>
              </a:ext>
            </a:extLst>
          </p:cNvPr>
          <p:cNvSpPr txBox="1"/>
          <p:nvPr/>
        </p:nvSpPr>
        <p:spPr>
          <a:xfrm>
            <a:off x="982503" y="6519446"/>
            <a:ext cx="7094567" cy="338554"/>
          </a:xfrm>
          <a:prstGeom prst="rect">
            <a:avLst/>
          </a:prstGeom>
          <a:noFill/>
        </p:spPr>
        <p:txBody>
          <a:bodyPr wrap="square" rtlCol="0">
            <a:spAutoFit/>
          </a:bodyPr>
          <a:lstStyle/>
          <a:p>
            <a:r>
              <a:rPr lang="en-CA" sz="1600" dirty="0"/>
              <a:t>(Northern Health BC, 2017).</a:t>
            </a:r>
          </a:p>
        </p:txBody>
      </p:sp>
      <p:sp>
        <p:nvSpPr>
          <p:cNvPr id="14" name="TextBox 13">
            <a:extLst>
              <a:ext uri="{FF2B5EF4-FFF2-40B4-BE49-F238E27FC236}">
                <a16:creationId xmlns:a16="http://schemas.microsoft.com/office/drawing/2014/main" id="{9D105A40-9B3E-F153-72F4-D12F47F4CFAD}"/>
              </a:ext>
            </a:extLst>
          </p:cNvPr>
          <p:cNvSpPr txBox="1"/>
          <p:nvPr/>
        </p:nvSpPr>
        <p:spPr>
          <a:xfrm>
            <a:off x="1148673" y="1798306"/>
            <a:ext cx="6097772" cy="369332"/>
          </a:xfrm>
          <a:prstGeom prst="rect">
            <a:avLst/>
          </a:prstGeom>
          <a:noFill/>
        </p:spPr>
        <p:txBody>
          <a:bodyPr wrap="square">
            <a:spAutoFit/>
          </a:bodyPr>
          <a:lstStyle/>
          <a:p>
            <a:r>
              <a:rPr lang="en-CA" dirty="0">
                <a:solidFill>
                  <a:schemeClr val="bg1"/>
                </a:solidFill>
              </a:rPr>
              <a:t>https://www.youtube.com/watch?v=NtxaFXThrzA</a:t>
            </a:r>
          </a:p>
        </p:txBody>
      </p:sp>
    </p:spTree>
    <p:extLst>
      <p:ext uri="{BB962C8B-B14F-4D97-AF65-F5344CB8AC3E}">
        <p14:creationId xmlns:p14="http://schemas.microsoft.com/office/powerpoint/2010/main" val="3058496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1"/>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1"/>
                </p:tgtEl>
              </p:cMediaNode>
            </p:video>
            <p:seq concurrent="1" nextAc="seek">
              <p:cTn id="8" restart="whenNotActive" fill="hold" evtFilter="cancelBubble" nodeType="interactiveSeq">
                <p:stCondLst>
                  <p:cond evt="onClick" delay="0">
                    <p:tgtEl>
                      <p:spTgt spid="21"/>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1"/>
                                        </p:tgtEl>
                                      </p:cBhvr>
                                    </p:cmd>
                                  </p:childTnLst>
                                </p:cTn>
                              </p:par>
                            </p:childTnLst>
                          </p:cTn>
                        </p:par>
                      </p:childTnLst>
                    </p:cTn>
                  </p:par>
                </p:childTnLst>
              </p:cTn>
              <p:nextCondLst>
                <p:cond evt="onClick" delay="0">
                  <p:tgtEl>
                    <p:spTgt spid="21"/>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4" name="Rectangle 63">
            <a:extLst>
              <a:ext uri="{FF2B5EF4-FFF2-40B4-BE49-F238E27FC236}">
                <a16:creationId xmlns:a16="http://schemas.microsoft.com/office/drawing/2014/main" id="{DCC231C8-C761-4B31-9B1C-C6D19248C6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F8A8B8E-96CA-A621-CAF3-B60E60EE17BC}"/>
              </a:ext>
            </a:extLst>
          </p:cNvPr>
          <p:cNvSpPr>
            <a:spLocks noGrp="1"/>
          </p:cNvSpPr>
          <p:nvPr>
            <p:ph type="title"/>
          </p:nvPr>
        </p:nvSpPr>
        <p:spPr>
          <a:xfrm>
            <a:off x="838200" y="557189"/>
            <a:ext cx="3374136" cy="5567891"/>
          </a:xfrm>
        </p:spPr>
        <p:txBody>
          <a:bodyPr>
            <a:normAutofit/>
          </a:bodyPr>
          <a:lstStyle/>
          <a:p>
            <a:r>
              <a:rPr lang="en-CA" sz="4800"/>
              <a:t>How does stigma affect the health of a person living with a substance use disorder?</a:t>
            </a:r>
          </a:p>
        </p:txBody>
      </p:sp>
      <p:graphicFrame>
        <p:nvGraphicFramePr>
          <p:cNvPr id="54" name="Content Placeholder 2">
            <a:extLst>
              <a:ext uri="{FF2B5EF4-FFF2-40B4-BE49-F238E27FC236}">
                <a16:creationId xmlns:a16="http://schemas.microsoft.com/office/drawing/2014/main" id="{61159A6C-F4AD-4BC6-7128-9F74FF023B3E}"/>
              </a:ext>
            </a:extLst>
          </p:cNvPr>
          <p:cNvGraphicFramePr>
            <a:graphicFrameLocks noGrp="1"/>
          </p:cNvGraphicFramePr>
          <p:nvPr>
            <p:ph idx="1"/>
            <p:extLst>
              <p:ext uri="{D42A27DB-BD31-4B8C-83A1-F6EECF244321}">
                <p14:modId xmlns:p14="http://schemas.microsoft.com/office/powerpoint/2010/main" val="1979712647"/>
              </p:ext>
            </p:extLst>
          </p:nvPr>
        </p:nvGraphicFramePr>
        <p:xfrm>
          <a:off x="5093208"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301467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B2AC4-8CFD-3880-0BE6-7D2CD9276DB6}"/>
              </a:ext>
            </a:extLst>
          </p:cNvPr>
          <p:cNvSpPr>
            <a:spLocks noGrp="1"/>
          </p:cNvSpPr>
          <p:nvPr>
            <p:ph type="title"/>
          </p:nvPr>
        </p:nvSpPr>
        <p:spPr>
          <a:xfrm>
            <a:off x="730492" y="154109"/>
            <a:ext cx="11072446" cy="1325563"/>
          </a:xfrm>
        </p:spPr>
        <p:txBody>
          <a:bodyPr>
            <a:normAutofit fontScale="90000"/>
          </a:bodyPr>
          <a:lstStyle/>
          <a:p>
            <a:r>
              <a:rPr lang="en-CA" dirty="0"/>
              <a:t>Where do we begin when it comes to reducing the stigma surrounding substance use disorders (SUD)?</a:t>
            </a:r>
          </a:p>
        </p:txBody>
      </p:sp>
      <p:pic>
        <p:nvPicPr>
          <p:cNvPr id="5" name="Online Media 4" title="Illuminate">
            <a:hlinkClick r:id="" action="ppaction://media"/>
            <a:extLst>
              <a:ext uri="{FF2B5EF4-FFF2-40B4-BE49-F238E27FC236}">
                <a16:creationId xmlns:a16="http://schemas.microsoft.com/office/drawing/2014/main" id="{B412A9D4-1A59-0E2F-99B9-AC465694CD59}"/>
              </a:ext>
            </a:extLst>
          </p:cNvPr>
          <p:cNvPicPr>
            <a:picLocks noGrp="1" noRot="1" noChangeAspect="1"/>
          </p:cNvPicPr>
          <p:nvPr>
            <p:ph sz="half" idx="1"/>
            <a:videoFile r:link="rId1"/>
          </p:nvPr>
        </p:nvPicPr>
        <p:blipFill>
          <a:blip r:embed="rId3"/>
          <a:stretch>
            <a:fillRect/>
          </a:stretch>
        </p:blipFill>
        <p:spPr>
          <a:xfrm>
            <a:off x="1626781" y="1479672"/>
            <a:ext cx="8676167" cy="4880745"/>
          </a:xfrm>
          <a:prstGeom prst="rect">
            <a:avLst/>
          </a:prstGeom>
        </p:spPr>
      </p:pic>
      <p:sp>
        <p:nvSpPr>
          <p:cNvPr id="7" name="TextBox 6">
            <a:extLst>
              <a:ext uri="{FF2B5EF4-FFF2-40B4-BE49-F238E27FC236}">
                <a16:creationId xmlns:a16="http://schemas.microsoft.com/office/drawing/2014/main" id="{1D315782-2DAC-F0B5-2498-6083EEAC2AAE}"/>
              </a:ext>
            </a:extLst>
          </p:cNvPr>
          <p:cNvSpPr txBox="1"/>
          <p:nvPr/>
        </p:nvSpPr>
        <p:spPr>
          <a:xfrm>
            <a:off x="1517512" y="6313974"/>
            <a:ext cx="6098344" cy="369332"/>
          </a:xfrm>
          <a:prstGeom prst="rect">
            <a:avLst/>
          </a:prstGeom>
          <a:noFill/>
        </p:spPr>
        <p:txBody>
          <a:bodyPr wrap="square">
            <a:spAutoFit/>
          </a:bodyPr>
          <a:lstStyle/>
          <a:p>
            <a:r>
              <a:rPr lang="en-US" dirty="0"/>
              <a:t>(Canadian Centre on Substance Use and </a:t>
            </a:r>
            <a:r>
              <a:rPr lang="en-US" sz="1600" dirty="0"/>
              <a:t>Addiction</a:t>
            </a:r>
            <a:r>
              <a:rPr lang="en-US" dirty="0"/>
              <a:t>, 2019).</a:t>
            </a:r>
            <a:endParaRPr lang="en-CA" dirty="0"/>
          </a:p>
        </p:txBody>
      </p:sp>
      <p:sp>
        <p:nvSpPr>
          <p:cNvPr id="10" name="TextBox 9">
            <a:extLst>
              <a:ext uri="{FF2B5EF4-FFF2-40B4-BE49-F238E27FC236}">
                <a16:creationId xmlns:a16="http://schemas.microsoft.com/office/drawing/2014/main" id="{018233F2-0EB1-F111-5257-FC0440CAD122}"/>
              </a:ext>
            </a:extLst>
          </p:cNvPr>
          <p:cNvSpPr txBox="1"/>
          <p:nvPr/>
        </p:nvSpPr>
        <p:spPr>
          <a:xfrm>
            <a:off x="1626781" y="1617895"/>
            <a:ext cx="6262576" cy="369332"/>
          </a:xfrm>
          <a:prstGeom prst="rect">
            <a:avLst/>
          </a:prstGeom>
          <a:noFill/>
        </p:spPr>
        <p:txBody>
          <a:bodyPr wrap="square">
            <a:spAutoFit/>
          </a:bodyPr>
          <a:lstStyle/>
          <a:p>
            <a:r>
              <a:rPr lang="en-CA" dirty="0">
                <a:solidFill>
                  <a:schemeClr val="bg1"/>
                </a:solidFill>
              </a:rPr>
              <a:t>https://www.youtube.com/watch?v=23KMfX5R8lM</a:t>
            </a:r>
          </a:p>
        </p:txBody>
      </p:sp>
    </p:spTree>
    <p:extLst>
      <p:ext uri="{BB962C8B-B14F-4D97-AF65-F5344CB8AC3E}">
        <p14:creationId xmlns:p14="http://schemas.microsoft.com/office/powerpoint/2010/main" val="1352008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5"/>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87AEEA-50BF-D888-AC34-DA2C8581E385}"/>
              </a:ext>
            </a:extLst>
          </p:cNvPr>
          <p:cNvSpPr>
            <a:spLocks noGrp="1"/>
          </p:cNvSpPr>
          <p:nvPr>
            <p:ph type="title"/>
          </p:nvPr>
        </p:nvSpPr>
        <p:spPr>
          <a:xfrm>
            <a:off x="763772" y="822325"/>
            <a:ext cx="10515600" cy="1325563"/>
          </a:xfrm>
        </p:spPr>
        <p:txBody>
          <a:bodyPr>
            <a:normAutofit fontScale="90000"/>
          </a:bodyPr>
          <a:lstStyle/>
          <a:p>
            <a:r>
              <a:rPr lang="en-CA" sz="4400" dirty="0"/>
              <a:t>After watching this short film, make a list of what Social Service Workers can do to reduce stigma. </a:t>
            </a:r>
            <a:br>
              <a:rPr lang="en-CA" sz="4400" dirty="0"/>
            </a:br>
            <a:endParaRPr lang="en-CA" dirty="0"/>
          </a:p>
        </p:txBody>
      </p:sp>
    </p:spTree>
    <p:extLst>
      <p:ext uri="{BB962C8B-B14F-4D97-AF65-F5344CB8AC3E}">
        <p14:creationId xmlns:p14="http://schemas.microsoft.com/office/powerpoint/2010/main" val="22105358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nline Media 4" title="Stigma and Discrimination in the Language of Addiction, Dr. Kenneth Tupper">
            <a:hlinkClick r:id="" action="ppaction://media"/>
            <a:extLst>
              <a:ext uri="{FF2B5EF4-FFF2-40B4-BE49-F238E27FC236}">
                <a16:creationId xmlns:a16="http://schemas.microsoft.com/office/drawing/2014/main" id="{498C2D12-A8FB-FD2F-60FC-9F2C30F6271B}"/>
              </a:ext>
            </a:extLst>
          </p:cNvPr>
          <p:cNvPicPr>
            <a:picLocks noGrp="1" noRot="1" noChangeAspect="1"/>
          </p:cNvPicPr>
          <p:nvPr>
            <p:ph sz="half" idx="1"/>
            <a:videoFile r:link="rId1"/>
          </p:nvPr>
        </p:nvPicPr>
        <p:blipFill>
          <a:blip r:embed="rId3"/>
          <a:stretch>
            <a:fillRect/>
          </a:stretch>
        </p:blipFill>
        <p:spPr>
          <a:xfrm>
            <a:off x="838200" y="1250598"/>
            <a:ext cx="8986284" cy="5077251"/>
          </a:xfrm>
          <a:prstGeom prst="rect">
            <a:avLst/>
          </a:prstGeom>
        </p:spPr>
      </p:pic>
      <p:sp>
        <p:nvSpPr>
          <p:cNvPr id="6" name="Title 1">
            <a:extLst>
              <a:ext uri="{FF2B5EF4-FFF2-40B4-BE49-F238E27FC236}">
                <a16:creationId xmlns:a16="http://schemas.microsoft.com/office/drawing/2014/main" id="{B63FF171-8573-D0DE-85FD-A5D2FF3D8A95}"/>
              </a:ext>
            </a:extLst>
          </p:cNvPr>
          <p:cNvSpPr>
            <a:spLocks noGrp="1"/>
          </p:cNvSpPr>
          <p:nvPr>
            <p:ph type="title"/>
          </p:nvPr>
        </p:nvSpPr>
        <p:spPr>
          <a:xfrm>
            <a:off x="614917" y="280065"/>
            <a:ext cx="10515600" cy="1325563"/>
          </a:xfrm>
        </p:spPr>
        <p:txBody>
          <a:bodyPr vert="horz" lIns="91440" tIns="45720" rIns="91440" bIns="45720" rtlCol="0" anchor="t">
            <a:normAutofit/>
          </a:bodyPr>
          <a:lstStyle/>
          <a:p>
            <a:r>
              <a:rPr lang="en-US" sz="3000" kern="1200" dirty="0">
                <a:latin typeface="+mj-lt"/>
                <a:ea typeface="+mj-ea"/>
                <a:cs typeface="+mj-cs"/>
              </a:rPr>
              <a:t>How we can we seek to eliminate the stigma and discrimination surrounding substance use and substance use disorders? </a:t>
            </a:r>
          </a:p>
        </p:txBody>
      </p:sp>
      <p:sp>
        <p:nvSpPr>
          <p:cNvPr id="7" name="TextBox 6">
            <a:extLst>
              <a:ext uri="{FF2B5EF4-FFF2-40B4-BE49-F238E27FC236}">
                <a16:creationId xmlns:a16="http://schemas.microsoft.com/office/drawing/2014/main" id="{DAC12FFC-1720-CA54-9239-F14F30C6404A}"/>
              </a:ext>
            </a:extLst>
          </p:cNvPr>
          <p:cNvSpPr txBox="1"/>
          <p:nvPr/>
        </p:nvSpPr>
        <p:spPr>
          <a:xfrm>
            <a:off x="733643" y="6327849"/>
            <a:ext cx="5836495" cy="338554"/>
          </a:xfrm>
          <a:prstGeom prst="rect">
            <a:avLst/>
          </a:prstGeom>
          <a:noFill/>
        </p:spPr>
        <p:txBody>
          <a:bodyPr wrap="square" rtlCol="0">
            <a:spAutoFit/>
          </a:bodyPr>
          <a:lstStyle/>
          <a:p>
            <a:pPr>
              <a:spcAft>
                <a:spcPts val="600"/>
              </a:spcAft>
            </a:pPr>
            <a:r>
              <a:rPr lang="en-US" sz="1600" dirty="0"/>
              <a:t>(Canadian Centre on Substance Use and Addiction, 2017).</a:t>
            </a:r>
            <a:endParaRPr lang="en-CA" sz="1600" dirty="0"/>
          </a:p>
        </p:txBody>
      </p:sp>
      <p:sp>
        <p:nvSpPr>
          <p:cNvPr id="9" name="TextBox 8">
            <a:extLst>
              <a:ext uri="{FF2B5EF4-FFF2-40B4-BE49-F238E27FC236}">
                <a16:creationId xmlns:a16="http://schemas.microsoft.com/office/drawing/2014/main" id="{51098D2A-13F7-F32F-7A42-06D67E439788}"/>
              </a:ext>
            </a:extLst>
          </p:cNvPr>
          <p:cNvSpPr txBox="1"/>
          <p:nvPr/>
        </p:nvSpPr>
        <p:spPr>
          <a:xfrm>
            <a:off x="838200" y="1250598"/>
            <a:ext cx="6097772" cy="369332"/>
          </a:xfrm>
          <a:prstGeom prst="rect">
            <a:avLst/>
          </a:prstGeom>
          <a:noFill/>
        </p:spPr>
        <p:txBody>
          <a:bodyPr wrap="square">
            <a:spAutoFit/>
          </a:bodyPr>
          <a:lstStyle/>
          <a:p>
            <a:r>
              <a:rPr lang="en-CA" dirty="0"/>
              <a:t>https://www.youtube.com/watch?v=FowNgyoAhpc</a:t>
            </a:r>
          </a:p>
        </p:txBody>
      </p:sp>
    </p:spTree>
    <p:extLst>
      <p:ext uri="{BB962C8B-B14F-4D97-AF65-F5344CB8AC3E}">
        <p14:creationId xmlns:p14="http://schemas.microsoft.com/office/powerpoint/2010/main" val="535856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5"/>
                    </p:tgtEl>
                  </p:cond>
                </p:stCondLst>
                <p:endSync evt="end" delay="0">
                  <p:rtn val="all"/>
                </p:endSync>
                <p:childTnLst>
                  <p:par>
                    <p:cTn id="8" fill="hold">
                      <p:stCondLst>
                        <p:cond delay="0"/>
                      </p:stCondLst>
                      <p:childTnLst>
                        <p:par>
                          <p:cTn id="9" fill="hold">
                            <p:stCondLst>
                              <p:cond delay="0"/>
                            </p:stCondLst>
                            <p:childTnLst>
                              <p:par>
                                <p:cTn id="10" presetID="2" presetClass="mediacall" presetSubtype="0" fill="hold" nodeType="clickEffect">
                                  <p:stCondLst>
                                    <p:cond delay="0"/>
                                  </p:stCondLst>
                                  <p:childTnLst>
                                    <p:cmd type="call" cmd="togglePause">
                                      <p:cBhvr>
                                        <p:cTn id="11" dur="1" fill="hold"/>
                                        <p:tgtEl>
                                          <p:spTgt spid="5"/>
                                        </p:tgtEl>
                                      </p:cBhvr>
                                    </p:cmd>
                                  </p:childTnLst>
                                </p:cTn>
                              </p:par>
                            </p:childTnLst>
                          </p:cTn>
                        </p:par>
                      </p:childTnLst>
                    </p:cTn>
                  </p:par>
                </p:childTnLst>
              </p:cTn>
              <p:nextCondLst>
                <p:cond evt="onClick" delay="0">
                  <p:tgtEl>
                    <p:spTgt spid="5"/>
                  </p:tgtEl>
                </p:cond>
              </p:nextCondLst>
            </p:seq>
            <p:video>
              <p:cMediaNode vol="80000">
                <p:cTn id="12" fill="hold" display="0">
                  <p:stCondLst>
                    <p:cond delay="indefinite"/>
                  </p:stCondLst>
                </p:cTn>
                <p:tgtEl>
                  <p:spTgt spid="5"/>
                </p:tgtEl>
              </p:cMediaNode>
            </p:video>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1" name="Rectangle 20">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tx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Freeform: Shape 22">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4E193FF-FA1E-A822-D1C7-B49C63561669}"/>
              </a:ext>
            </a:extLst>
          </p:cNvPr>
          <p:cNvSpPr>
            <a:spLocks noGrp="1"/>
          </p:cNvSpPr>
          <p:nvPr>
            <p:ph type="title"/>
          </p:nvPr>
        </p:nvSpPr>
        <p:spPr>
          <a:xfrm>
            <a:off x="804672" y="640080"/>
            <a:ext cx="3282696" cy="5257800"/>
          </a:xfrm>
        </p:spPr>
        <p:txBody>
          <a:bodyPr>
            <a:normAutofit/>
          </a:bodyPr>
          <a:lstStyle/>
          <a:p>
            <a:r>
              <a:rPr lang="en-CA">
                <a:solidFill>
                  <a:schemeClr val="bg1"/>
                </a:solidFill>
              </a:rPr>
              <a:t>Racism, stigma and substance use:</a:t>
            </a:r>
          </a:p>
        </p:txBody>
      </p:sp>
      <p:sp>
        <p:nvSpPr>
          <p:cNvPr id="3" name="Content Placeholder 2">
            <a:extLst>
              <a:ext uri="{FF2B5EF4-FFF2-40B4-BE49-F238E27FC236}">
                <a16:creationId xmlns:a16="http://schemas.microsoft.com/office/drawing/2014/main" id="{689AB7F7-085D-1FA3-454D-B9E02463A042}"/>
              </a:ext>
            </a:extLst>
          </p:cNvPr>
          <p:cNvSpPr>
            <a:spLocks noGrp="1"/>
          </p:cNvSpPr>
          <p:nvPr>
            <p:ph idx="1"/>
          </p:nvPr>
        </p:nvSpPr>
        <p:spPr>
          <a:xfrm>
            <a:off x="5358384" y="640081"/>
            <a:ext cx="6024654" cy="5257800"/>
          </a:xfrm>
        </p:spPr>
        <p:txBody>
          <a:bodyPr anchor="ctr">
            <a:normAutofit/>
          </a:bodyPr>
          <a:lstStyle/>
          <a:p>
            <a:r>
              <a:rPr lang="en-US" sz="2400" dirty="0"/>
              <a:t>The impacts of slavery, which existed in Canada (Cooper, 2006), and colonization of People of Color has been and is both overt, subtle, and systemic (Government of Canada, 2020).</a:t>
            </a:r>
          </a:p>
          <a:p>
            <a:r>
              <a:rPr lang="en-US" sz="2400" dirty="0"/>
              <a:t> Indigenous people have also been impacted by racism and stigma through colonization. This racism extends through the language we use when it comes to substance use.</a:t>
            </a:r>
          </a:p>
        </p:txBody>
      </p:sp>
    </p:spTree>
    <p:extLst>
      <p:ext uri="{BB962C8B-B14F-4D97-AF65-F5344CB8AC3E}">
        <p14:creationId xmlns:p14="http://schemas.microsoft.com/office/powerpoint/2010/main" val="34235459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993B71-D016-BE5F-ACD0-2A6970889C61}"/>
              </a:ext>
            </a:extLst>
          </p:cNvPr>
          <p:cNvSpPr>
            <a:spLocks noGrp="1"/>
          </p:cNvSpPr>
          <p:nvPr>
            <p:ph type="title"/>
          </p:nvPr>
        </p:nvSpPr>
        <p:spPr/>
        <p:txBody>
          <a:bodyPr/>
          <a:lstStyle/>
          <a:p>
            <a:r>
              <a:rPr lang="en-US" dirty="0"/>
              <a:t>Language matters</a:t>
            </a:r>
            <a:endParaRPr lang="en-CA" dirty="0"/>
          </a:p>
        </p:txBody>
      </p:sp>
      <p:sp>
        <p:nvSpPr>
          <p:cNvPr id="3" name="Content Placeholder 2">
            <a:extLst>
              <a:ext uri="{FF2B5EF4-FFF2-40B4-BE49-F238E27FC236}">
                <a16:creationId xmlns:a16="http://schemas.microsoft.com/office/drawing/2014/main" id="{C2F84FA8-779F-3CC6-E891-0391D044878F}"/>
              </a:ext>
            </a:extLst>
          </p:cNvPr>
          <p:cNvSpPr>
            <a:spLocks noGrp="1"/>
          </p:cNvSpPr>
          <p:nvPr>
            <p:ph idx="1"/>
          </p:nvPr>
        </p:nvSpPr>
        <p:spPr/>
        <p:txBody>
          <a:bodyPr>
            <a:normAutofit fontScale="92500" lnSpcReduction="10000"/>
          </a:bodyPr>
          <a:lstStyle/>
          <a:p>
            <a:r>
              <a:rPr lang="en-US" dirty="0"/>
              <a:t>Addressing the language we use is an important part of addressing racism, reducing stigma, and supporting the health of minorities in Canada.  </a:t>
            </a:r>
          </a:p>
          <a:p>
            <a:r>
              <a:rPr lang="en-US" dirty="0"/>
              <a:t>For example, the intersectionality of black people's lives in Canada includes "age, gender, sexual orientation, ability, religion, immigration status, country of origin, socioeconomic status, and racialized identity" (Government of Canada, 2020, para. 6). </a:t>
            </a:r>
          </a:p>
          <a:p>
            <a:r>
              <a:rPr lang="en-US" dirty="0"/>
              <a:t>For Indigenous Canadians intersectionality also exists between colonialism, residential schools, and trauma.  "While the experiences of First Nations, Métis and Inuit in Canada are unique, they have all endured and pushed back against hundreds of years of colonization, persecution and on-going structural violence that was intended to push them to the margins of society” (Interagency Coalition on AIDS &amp; Development, 2019, p. 4).</a:t>
            </a:r>
            <a:endParaRPr lang="en-CA" dirty="0"/>
          </a:p>
        </p:txBody>
      </p:sp>
    </p:spTree>
    <p:extLst>
      <p:ext uri="{BB962C8B-B14F-4D97-AF65-F5344CB8AC3E}">
        <p14:creationId xmlns:p14="http://schemas.microsoft.com/office/powerpoint/2010/main" val="4224691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1D3365-684F-27EC-C201-B4E5DC9C62A3}"/>
              </a:ext>
            </a:extLst>
          </p:cNvPr>
          <p:cNvSpPr>
            <a:spLocks noGrp="1"/>
          </p:cNvSpPr>
          <p:nvPr>
            <p:ph type="title"/>
          </p:nvPr>
        </p:nvSpPr>
        <p:spPr>
          <a:xfrm>
            <a:off x="1502718" y="16304"/>
            <a:ext cx="9894133" cy="1031216"/>
          </a:xfrm>
        </p:spPr>
        <p:txBody>
          <a:bodyPr anchor="b">
            <a:normAutofit/>
          </a:bodyPr>
          <a:lstStyle/>
          <a:p>
            <a:r>
              <a:rPr lang="en-CA" dirty="0"/>
              <a:t>Decolonizing Substance Use &amp; Addiction:</a:t>
            </a:r>
          </a:p>
        </p:txBody>
      </p:sp>
      <p:pic>
        <p:nvPicPr>
          <p:cNvPr id="4" name="Online Media 3" title="Decolonizing Substance Use &amp; Addiction | Len Pierre | TEDxSFU">
            <a:hlinkClick r:id="" action="ppaction://media"/>
            <a:extLst>
              <a:ext uri="{FF2B5EF4-FFF2-40B4-BE49-F238E27FC236}">
                <a16:creationId xmlns:a16="http://schemas.microsoft.com/office/drawing/2014/main" id="{0A57657C-B6D3-0A60-6BDD-1D3B616E2147}"/>
              </a:ext>
            </a:extLst>
          </p:cNvPr>
          <p:cNvPicPr>
            <a:picLocks noRot="1" noChangeAspect="1"/>
          </p:cNvPicPr>
          <p:nvPr>
            <a:videoFile r:link="rId1"/>
          </p:nvPr>
        </p:nvPicPr>
        <p:blipFill>
          <a:blip r:embed="rId3"/>
          <a:stretch>
            <a:fillRect/>
          </a:stretch>
        </p:blipFill>
        <p:spPr>
          <a:xfrm>
            <a:off x="1369705" y="976223"/>
            <a:ext cx="9765140" cy="5517304"/>
          </a:xfrm>
          <a:prstGeom prst="rect">
            <a:avLst/>
          </a:prstGeom>
        </p:spPr>
      </p:pic>
      <p:sp>
        <p:nvSpPr>
          <p:cNvPr id="12" name="TextBox 11">
            <a:extLst>
              <a:ext uri="{FF2B5EF4-FFF2-40B4-BE49-F238E27FC236}">
                <a16:creationId xmlns:a16="http://schemas.microsoft.com/office/drawing/2014/main" id="{2C41C4DB-359F-5F2B-B26E-C72C4F140EC3}"/>
              </a:ext>
            </a:extLst>
          </p:cNvPr>
          <p:cNvSpPr txBox="1"/>
          <p:nvPr/>
        </p:nvSpPr>
        <p:spPr>
          <a:xfrm>
            <a:off x="1369133" y="6488668"/>
            <a:ext cx="6098344" cy="369332"/>
          </a:xfrm>
          <a:prstGeom prst="rect">
            <a:avLst/>
          </a:prstGeom>
          <a:noFill/>
        </p:spPr>
        <p:txBody>
          <a:bodyPr wrap="square">
            <a:spAutoFit/>
          </a:bodyPr>
          <a:lstStyle/>
          <a:p>
            <a:r>
              <a:rPr lang="en-CA" dirty="0"/>
              <a:t>(</a:t>
            </a:r>
            <a:r>
              <a:rPr lang="en-CA" dirty="0" err="1"/>
              <a:t>TedxSFU</a:t>
            </a:r>
            <a:r>
              <a:rPr lang="en-CA" dirty="0"/>
              <a:t>, 2020).</a:t>
            </a:r>
          </a:p>
        </p:txBody>
      </p:sp>
      <p:sp>
        <p:nvSpPr>
          <p:cNvPr id="18" name="TextBox 17">
            <a:extLst>
              <a:ext uri="{FF2B5EF4-FFF2-40B4-BE49-F238E27FC236}">
                <a16:creationId xmlns:a16="http://schemas.microsoft.com/office/drawing/2014/main" id="{FF0A220E-0AEC-784B-C9EF-D7C2F6E60780}"/>
              </a:ext>
            </a:extLst>
          </p:cNvPr>
          <p:cNvSpPr txBox="1"/>
          <p:nvPr/>
        </p:nvSpPr>
        <p:spPr>
          <a:xfrm>
            <a:off x="1369705" y="1047520"/>
            <a:ext cx="6097772" cy="369332"/>
          </a:xfrm>
          <a:prstGeom prst="rect">
            <a:avLst/>
          </a:prstGeom>
          <a:noFill/>
        </p:spPr>
        <p:txBody>
          <a:bodyPr wrap="square">
            <a:spAutoFit/>
          </a:bodyPr>
          <a:lstStyle/>
          <a:p>
            <a:r>
              <a:rPr lang="en-CA" dirty="0">
                <a:solidFill>
                  <a:schemeClr val="bg1"/>
                </a:solidFill>
              </a:rPr>
              <a:t>https://www.youtube.com/watch?v=j95ayhyadNE</a:t>
            </a:r>
          </a:p>
        </p:txBody>
      </p:sp>
    </p:spTree>
    <p:extLst>
      <p:ext uri="{BB962C8B-B14F-4D97-AF65-F5344CB8AC3E}">
        <p14:creationId xmlns:p14="http://schemas.microsoft.com/office/powerpoint/2010/main" val="3454772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 name="Rectangle 60">
            <a:extLst>
              <a:ext uri="{FF2B5EF4-FFF2-40B4-BE49-F238E27FC236}">
                <a16:creationId xmlns:a16="http://schemas.microsoft.com/office/drawing/2014/main" id="{2BD55E05-51A2-4173-A7FA-869DE4F71A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1345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3619E5C-DCCA-DF67-5D61-921430CBC049}"/>
              </a:ext>
            </a:extLst>
          </p:cNvPr>
          <p:cNvSpPr>
            <a:spLocks noGrp="1"/>
          </p:cNvSpPr>
          <p:nvPr>
            <p:ph type="title"/>
          </p:nvPr>
        </p:nvSpPr>
        <p:spPr>
          <a:xfrm>
            <a:off x="838200" y="621792"/>
            <a:ext cx="4795157" cy="5413248"/>
          </a:xfrm>
        </p:spPr>
        <p:txBody>
          <a:bodyPr>
            <a:normAutofit/>
          </a:bodyPr>
          <a:lstStyle/>
          <a:p>
            <a:r>
              <a:rPr lang="en-CA" sz="5200">
                <a:solidFill>
                  <a:schemeClr val="bg1"/>
                </a:solidFill>
                <a:latin typeface="+mn-lt"/>
              </a:rPr>
              <a:t>Learning Objectives</a:t>
            </a:r>
          </a:p>
        </p:txBody>
      </p:sp>
      <p:sp>
        <p:nvSpPr>
          <p:cNvPr id="56" name="Content Placeholder 2">
            <a:extLst>
              <a:ext uri="{FF2B5EF4-FFF2-40B4-BE49-F238E27FC236}">
                <a16:creationId xmlns:a16="http://schemas.microsoft.com/office/drawing/2014/main" id="{8F4D4094-CF55-18BA-E08B-7520D8B78F9A}"/>
              </a:ext>
            </a:extLst>
          </p:cNvPr>
          <p:cNvSpPr>
            <a:spLocks noGrp="1"/>
          </p:cNvSpPr>
          <p:nvPr>
            <p:ph idx="1"/>
          </p:nvPr>
        </p:nvSpPr>
        <p:spPr>
          <a:xfrm>
            <a:off x="6521450" y="621792"/>
            <a:ext cx="4832349" cy="5413248"/>
          </a:xfrm>
        </p:spPr>
        <p:txBody>
          <a:bodyPr anchor="ctr">
            <a:normAutofit/>
          </a:bodyPr>
          <a:lstStyle/>
          <a:p>
            <a:pPr marL="514350" indent="-514350">
              <a:buFont typeface="+mj-lt"/>
              <a:buAutoNum type="arabicPeriod"/>
            </a:pPr>
            <a:r>
              <a:rPr lang="en-US" sz="2200" dirty="0">
                <a:latin typeface="+mj-lt"/>
              </a:rPr>
              <a:t>Recognize the role of the social determinants of health on individuals.</a:t>
            </a:r>
          </a:p>
          <a:p>
            <a:pPr marL="514350" indent="-514350">
              <a:buFont typeface="+mj-lt"/>
              <a:buAutoNum type="arabicPeriod"/>
            </a:pPr>
            <a:r>
              <a:rPr lang="en-US" sz="2200" dirty="0">
                <a:latin typeface="+mj-lt"/>
              </a:rPr>
              <a:t>Define intersectionality.</a:t>
            </a:r>
          </a:p>
          <a:p>
            <a:pPr marL="514350" indent="-514350">
              <a:buFont typeface="+mj-lt"/>
              <a:buAutoNum type="arabicPeriod"/>
            </a:pPr>
            <a:r>
              <a:rPr lang="en-US" sz="2200" dirty="0">
                <a:latin typeface="+mj-lt"/>
              </a:rPr>
              <a:t>Describe stigma.</a:t>
            </a:r>
          </a:p>
          <a:p>
            <a:pPr marL="514350" indent="-514350">
              <a:buFont typeface="+mj-lt"/>
              <a:buAutoNum type="arabicPeriod"/>
            </a:pPr>
            <a:r>
              <a:rPr lang="en-US" sz="2200" dirty="0">
                <a:latin typeface="+mj-lt"/>
              </a:rPr>
              <a:t>Recognize appropriate and inappropriate language regarding substance use.</a:t>
            </a:r>
          </a:p>
          <a:p>
            <a:pPr marL="514350" indent="-514350">
              <a:buFont typeface="+mj-lt"/>
              <a:buAutoNum type="arabicPeriod"/>
            </a:pPr>
            <a:r>
              <a:rPr lang="en-US" sz="2200" dirty="0">
                <a:latin typeface="+mj-lt"/>
              </a:rPr>
              <a:t>Explain how language contributes to stigma.</a:t>
            </a:r>
          </a:p>
          <a:p>
            <a:pPr marL="514350" indent="-514350">
              <a:buFont typeface="+mj-lt"/>
              <a:buAutoNum type="arabicPeriod"/>
            </a:pPr>
            <a:r>
              <a:rPr lang="en-US" sz="2200" dirty="0">
                <a:latin typeface="+mj-lt"/>
              </a:rPr>
              <a:t>Explain how stigma can impact a person’s health.</a:t>
            </a:r>
          </a:p>
          <a:p>
            <a:pPr marL="514350" indent="-514350">
              <a:buFont typeface="+mj-lt"/>
              <a:buAutoNum type="arabicPeriod"/>
            </a:pPr>
            <a:r>
              <a:rPr lang="en-US" sz="2200" dirty="0">
                <a:latin typeface="+mj-lt"/>
              </a:rPr>
              <a:t>Illustrate the role of compassion for others and self.</a:t>
            </a:r>
            <a:endParaRPr lang="en-CA" sz="2200" dirty="0">
              <a:latin typeface="+mj-lt"/>
            </a:endParaRPr>
          </a:p>
        </p:txBody>
      </p:sp>
    </p:spTree>
    <p:extLst>
      <p:ext uri="{BB962C8B-B14F-4D97-AF65-F5344CB8AC3E}">
        <p14:creationId xmlns:p14="http://schemas.microsoft.com/office/powerpoint/2010/main" val="22714849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105BA8-3A2E-397B-DE8A-22458FB1FB8E}"/>
              </a:ext>
            </a:extLst>
          </p:cNvPr>
          <p:cNvSpPr>
            <a:spLocks noGrp="1"/>
          </p:cNvSpPr>
          <p:nvPr>
            <p:ph type="title"/>
          </p:nvPr>
        </p:nvSpPr>
        <p:spPr/>
        <p:txBody>
          <a:bodyPr/>
          <a:lstStyle/>
          <a:p>
            <a:r>
              <a:rPr lang="en-CA" sz="4400" dirty="0"/>
              <a:t>How Can We Make a Difference?</a:t>
            </a:r>
            <a:endParaRPr lang="en-CA" dirty="0"/>
          </a:p>
        </p:txBody>
      </p:sp>
      <p:sp>
        <p:nvSpPr>
          <p:cNvPr id="4" name="Content Placeholder 3">
            <a:extLst>
              <a:ext uri="{FF2B5EF4-FFF2-40B4-BE49-F238E27FC236}">
                <a16:creationId xmlns:a16="http://schemas.microsoft.com/office/drawing/2014/main" id="{46304E69-2746-A3AD-FCF6-FE6E8108CD74}"/>
              </a:ext>
            </a:extLst>
          </p:cNvPr>
          <p:cNvSpPr>
            <a:spLocks noGrp="1"/>
          </p:cNvSpPr>
          <p:nvPr>
            <p:ph sz="half" idx="2"/>
          </p:nvPr>
        </p:nvSpPr>
        <p:spPr>
          <a:xfrm>
            <a:off x="838200" y="1825625"/>
            <a:ext cx="10515600" cy="4351338"/>
          </a:xfrm>
        </p:spPr>
        <p:txBody>
          <a:bodyPr>
            <a:normAutofit fontScale="77500" lnSpcReduction="20000"/>
          </a:bodyPr>
          <a:lstStyle/>
          <a:p>
            <a:r>
              <a:rPr lang="en-US" sz="2800" dirty="0"/>
              <a:t>Actively talk about racism and how it exists in our lives.</a:t>
            </a:r>
          </a:p>
          <a:p>
            <a:r>
              <a:rPr lang="en-US" sz="2800" dirty="0"/>
              <a:t>Address the language we use </a:t>
            </a:r>
          </a:p>
          <a:p>
            <a:r>
              <a:rPr lang="en-US" sz="2800" dirty="0"/>
              <a:t>Address the language others use around us</a:t>
            </a:r>
            <a:endParaRPr lang="en-CA" sz="2800" dirty="0"/>
          </a:p>
          <a:p>
            <a:r>
              <a:rPr lang="en-US" sz="2800" dirty="0"/>
              <a:t>Support the health of minorities </a:t>
            </a:r>
          </a:p>
          <a:p>
            <a:r>
              <a:rPr lang="en-US" sz="2800" dirty="0"/>
              <a:t>We can provide trauma and culturally sensitive programming to people who have a racialized identity</a:t>
            </a:r>
          </a:p>
          <a:p>
            <a:r>
              <a:rPr lang="en-US" sz="2800" dirty="0"/>
              <a:t>Being aware of the correlation, and ensuring we use a people first language while supporting an individual who has experienced these things.</a:t>
            </a:r>
          </a:p>
          <a:p>
            <a:r>
              <a:rPr lang="en-US" sz="2800" dirty="0"/>
              <a:t>Seek out training that can support your understanding of language, racism, and stigma.</a:t>
            </a:r>
          </a:p>
          <a:p>
            <a:r>
              <a:rPr lang="en-US" sz="2800" dirty="0"/>
              <a:t>Reflect on our identity and begin to examine privilege, “an invisible package of unearned assets” (McIntosh, 1998). </a:t>
            </a:r>
            <a:r>
              <a:rPr lang="en-US" sz="2800" dirty="0">
                <a:hlinkClick r:id="rId2"/>
              </a:rPr>
              <a:t>http://also-chicago.org/also_site/wp-content/uploads/2017/03/white-privilege.pdf</a:t>
            </a:r>
            <a:r>
              <a:rPr lang="en-US" sz="2800" dirty="0"/>
              <a:t> </a:t>
            </a:r>
            <a:endParaRPr lang="en-CA" sz="2800" dirty="0"/>
          </a:p>
          <a:p>
            <a:r>
              <a:rPr lang="en-US" sz="2800" dirty="0"/>
              <a:t> Learn more about traditional or cultural ways. </a:t>
            </a:r>
            <a:endParaRPr lang="en-CA" dirty="0"/>
          </a:p>
        </p:txBody>
      </p:sp>
    </p:spTree>
    <p:extLst>
      <p:ext uri="{BB962C8B-B14F-4D97-AF65-F5344CB8AC3E}">
        <p14:creationId xmlns:p14="http://schemas.microsoft.com/office/powerpoint/2010/main" val="112707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A60C13-A227-E92F-2077-326B278A297E}"/>
              </a:ext>
            </a:extLst>
          </p:cNvPr>
          <p:cNvSpPr>
            <a:spLocks noGrp="1"/>
          </p:cNvSpPr>
          <p:nvPr>
            <p:ph type="title"/>
          </p:nvPr>
        </p:nvSpPr>
        <p:spPr>
          <a:xfrm>
            <a:off x="660938" y="258328"/>
            <a:ext cx="9984615" cy="1597228"/>
          </a:xfrm>
        </p:spPr>
        <p:txBody>
          <a:bodyPr>
            <a:normAutofit/>
          </a:bodyPr>
          <a:lstStyle/>
          <a:p>
            <a:r>
              <a:rPr lang="en-CA" sz="4000" dirty="0"/>
              <a:t>The Intersectionality of Sex, Gender and Substance Use</a:t>
            </a:r>
          </a:p>
        </p:txBody>
      </p:sp>
      <p:sp>
        <p:nvSpPr>
          <p:cNvPr id="3" name="Content Placeholder 2">
            <a:extLst>
              <a:ext uri="{FF2B5EF4-FFF2-40B4-BE49-F238E27FC236}">
                <a16:creationId xmlns:a16="http://schemas.microsoft.com/office/drawing/2014/main" id="{2719E7F5-98DD-C2A6-55B3-4FF70C4E3117}"/>
              </a:ext>
            </a:extLst>
          </p:cNvPr>
          <p:cNvSpPr>
            <a:spLocks noGrp="1"/>
          </p:cNvSpPr>
          <p:nvPr>
            <p:ph idx="1"/>
          </p:nvPr>
        </p:nvSpPr>
        <p:spPr>
          <a:xfrm>
            <a:off x="783451" y="1625713"/>
            <a:ext cx="10327573" cy="5232287"/>
          </a:xfrm>
        </p:spPr>
        <p:txBody>
          <a:bodyPr anchor="t">
            <a:normAutofit/>
          </a:bodyPr>
          <a:lstStyle/>
          <a:p>
            <a:r>
              <a:rPr lang="en-US" sz="2000" dirty="0"/>
              <a:t>A person’s biological sex (male or female), and how they identify (gender), plays a role in their substance use and development of substance use disorders.</a:t>
            </a:r>
          </a:p>
          <a:p>
            <a:r>
              <a:rPr lang="en-US" sz="2000" dirty="0"/>
              <a:t>Researchers suggest there are “environmental, sociocultural and developmental influences” (Becker et al., 2017, para. 1) when it comes to sex, gender and substance use.  “Women living with a history of substance use and addiction encounter many barriers when trying to access forums that are directly related to their life issues” (</a:t>
            </a:r>
            <a:r>
              <a:rPr lang="en-US" sz="2000" dirty="0" err="1"/>
              <a:t>Paivinen</a:t>
            </a:r>
            <a:r>
              <a:rPr lang="en-US" sz="2000" dirty="0"/>
              <a:t> &amp; Bade, 2008, p. 215).</a:t>
            </a:r>
          </a:p>
          <a:p>
            <a:r>
              <a:rPr lang="en-US" sz="2000" dirty="0"/>
              <a:t>Women as a gendered group face greater stigmatization than men for using drugs since they go against the character traits of perceived female identity. Feeling unsupported and judged” (</a:t>
            </a:r>
            <a:r>
              <a:rPr lang="en-US" sz="2000" dirty="0" err="1"/>
              <a:t>Eggertson</a:t>
            </a:r>
            <a:r>
              <a:rPr lang="en-US" sz="2000" dirty="0"/>
              <a:t>, 2013, p. 1562) can negatively impact their mental health and may prevent them from further accessing health care.  </a:t>
            </a:r>
          </a:p>
          <a:p>
            <a:r>
              <a:rPr lang="en-US" sz="2000" dirty="0"/>
              <a:t>The stigma of substance use is also greater for mothers since they are expected to be the caregivers, raise children, and be more family oriented than fathers. (Lee &amp; Boeri, 2017, para. 18).  </a:t>
            </a:r>
          </a:p>
          <a:p>
            <a:r>
              <a:rPr lang="en-US" sz="2000" dirty="0"/>
              <a:t>Race and gender, as intersections of identity, also play a role in substance use and the development of a substance use disorder.</a:t>
            </a:r>
            <a:endParaRPr lang="en-CA" sz="1400" dirty="0"/>
          </a:p>
        </p:txBody>
      </p:sp>
    </p:spTree>
    <p:extLst>
      <p:ext uri="{BB962C8B-B14F-4D97-AF65-F5344CB8AC3E}">
        <p14:creationId xmlns:p14="http://schemas.microsoft.com/office/powerpoint/2010/main" val="35962501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nline Media 3" title="Sex, Gender and Addiction">
            <a:hlinkClick r:id="" action="ppaction://media"/>
            <a:extLst>
              <a:ext uri="{FF2B5EF4-FFF2-40B4-BE49-F238E27FC236}">
                <a16:creationId xmlns:a16="http://schemas.microsoft.com/office/drawing/2014/main" id="{568C52D6-3F62-A72D-930E-496E9D742FEA}"/>
              </a:ext>
            </a:extLst>
          </p:cNvPr>
          <p:cNvPicPr>
            <a:picLocks noGrp="1" noRot="1" noChangeAspect="1"/>
          </p:cNvPicPr>
          <p:nvPr>
            <p:ph idx="1"/>
            <a:videoFile r:link="rId1"/>
          </p:nvPr>
        </p:nvPicPr>
        <p:blipFill>
          <a:blip r:embed="rId3"/>
          <a:stretch>
            <a:fillRect/>
          </a:stretch>
        </p:blipFill>
        <p:spPr>
          <a:xfrm>
            <a:off x="539620" y="714468"/>
            <a:ext cx="10039775" cy="5672473"/>
          </a:xfrm>
          <a:prstGeom prst="rect">
            <a:avLst/>
          </a:prstGeom>
        </p:spPr>
      </p:pic>
      <p:sp>
        <p:nvSpPr>
          <p:cNvPr id="5" name="TextBox 4">
            <a:extLst>
              <a:ext uri="{FF2B5EF4-FFF2-40B4-BE49-F238E27FC236}">
                <a16:creationId xmlns:a16="http://schemas.microsoft.com/office/drawing/2014/main" id="{62771953-47F5-8587-93BD-641F97ECADAC}"/>
              </a:ext>
            </a:extLst>
          </p:cNvPr>
          <p:cNvSpPr txBox="1"/>
          <p:nvPr/>
        </p:nvSpPr>
        <p:spPr>
          <a:xfrm>
            <a:off x="401397" y="6386941"/>
            <a:ext cx="4006723" cy="369332"/>
          </a:xfrm>
          <a:prstGeom prst="rect">
            <a:avLst/>
          </a:prstGeom>
          <a:noFill/>
        </p:spPr>
        <p:txBody>
          <a:bodyPr wrap="square">
            <a:spAutoFit/>
          </a:bodyPr>
          <a:lstStyle/>
          <a:p>
            <a:r>
              <a:rPr lang="en-US" dirty="0"/>
              <a:t>(National Institute on Drug Abuse, 2019).</a:t>
            </a:r>
            <a:endParaRPr lang="en-CA" dirty="0"/>
          </a:p>
        </p:txBody>
      </p:sp>
      <p:sp>
        <p:nvSpPr>
          <p:cNvPr id="7" name="TextBox 6">
            <a:extLst>
              <a:ext uri="{FF2B5EF4-FFF2-40B4-BE49-F238E27FC236}">
                <a16:creationId xmlns:a16="http://schemas.microsoft.com/office/drawing/2014/main" id="{F4A0D352-CF06-785F-9C78-FB8E917A4484}"/>
              </a:ext>
            </a:extLst>
          </p:cNvPr>
          <p:cNvSpPr txBox="1"/>
          <p:nvPr/>
        </p:nvSpPr>
        <p:spPr>
          <a:xfrm>
            <a:off x="539620" y="862641"/>
            <a:ext cx="6097772" cy="369332"/>
          </a:xfrm>
          <a:prstGeom prst="rect">
            <a:avLst/>
          </a:prstGeom>
          <a:noFill/>
        </p:spPr>
        <p:txBody>
          <a:bodyPr wrap="square">
            <a:spAutoFit/>
          </a:bodyPr>
          <a:lstStyle/>
          <a:p>
            <a:r>
              <a:rPr lang="en-CA" dirty="0">
                <a:solidFill>
                  <a:schemeClr val="bg1"/>
                </a:solidFill>
              </a:rPr>
              <a:t>https://www.youtube.com/watch?v=nP--FR198Cc</a:t>
            </a:r>
          </a:p>
        </p:txBody>
      </p:sp>
    </p:spTree>
    <p:extLst>
      <p:ext uri="{BB962C8B-B14F-4D97-AF65-F5344CB8AC3E}">
        <p14:creationId xmlns:p14="http://schemas.microsoft.com/office/powerpoint/2010/main" val="3771431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4"/>
                    </p:tgtEl>
                  </p:cond>
                </p:stCondLst>
                <p:endSync evt="end" delay="0">
                  <p:rtn val="all"/>
                </p:endSync>
                <p:childTnLst>
                  <p:par>
                    <p:cTn id="8" fill="hold">
                      <p:stCondLst>
                        <p:cond delay="0"/>
                      </p:stCondLst>
                      <p:childTnLst>
                        <p:par>
                          <p:cTn id="9" fill="hold">
                            <p:stCondLst>
                              <p:cond delay="0"/>
                            </p:stCondLst>
                            <p:childTnLst>
                              <p:par>
                                <p:cTn id="10" presetID="2" presetClass="mediacall" presetSubtype="0" fill="hold" nodeType="clickEffect">
                                  <p:stCondLst>
                                    <p:cond delay="0"/>
                                  </p:stCondLst>
                                  <p:childTnLst>
                                    <p:cmd type="call" cmd="togglePause">
                                      <p:cBhvr>
                                        <p:cTn id="11" dur="1" fill="hold"/>
                                        <p:tgtEl>
                                          <p:spTgt spid="4"/>
                                        </p:tgtEl>
                                      </p:cBhvr>
                                    </p:cmd>
                                  </p:childTnLst>
                                </p:cTn>
                              </p:par>
                            </p:childTnLst>
                          </p:cTn>
                        </p:par>
                      </p:childTnLst>
                    </p:cTn>
                  </p:par>
                </p:childTnLst>
              </p:cTn>
              <p:nextCondLst>
                <p:cond evt="onClick" delay="0">
                  <p:tgtEl>
                    <p:spTgt spid="4"/>
                  </p:tgtEl>
                </p:cond>
              </p:nextCondLst>
            </p:seq>
            <p:video>
              <p:cMediaNode vol="80000">
                <p:cTn id="12" fill="hold" display="0">
                  <p:stCondLst>
                    <p:cond delay="indefinite"/>
                  </p:stCondLst>
                </p:cTn>
                <p:tgtEl>
                  <p:spTgt spid="4"/>
                </p:tgtEl>
              </p:cMediaNode>
            </p:video>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989F6857-4F47-7539-D19C-130DC41730F8}"/>
              </a:ext>
            </a:extLst>
          </p:cNvPr>
          <p:cNvSpPr txBox="1"/>
          <p:nvPr/>
        </p:nvSpPr>
        <p:spPr>
          <a:xfrm>
            <a:off x="1251984" y="6373986"/>
            <a:ext cx="10018528" cy="369332"/>
          </a:xfrm>
          <a:prstGeom prst="rect">
            <a:avLst/>
          </a:prstGeom>
          <a:noFill/>
        </p:spPr>
        <p:txBody>
          <a:bodyPr wrap="square">
            <a:spAutoFit/>
          </a:bodyPr>
          <a:lstStyle/>
          <a:p>
            <a:r>
              <a:rPr lang="en-CA" dirty="0"/>
              <a:t>https://www.ncbi.nlm.nih.gov/pmc/articles/PMC5120656/table/T1/?report=objectonly</a:t>
            </a:r>
          </a:p>
        </p:txBody>
      </p:sp>
      <p:graphicFrame>
        <p:nvGraphicFramePr>
          <p:cNvPr id="6" name="Table 5">
            <a:extLst>
              <a:ext uri="{FF2B5EF4-FFF2-40B4-BE49-F238E27FC236}">
                <a16:creationId xmlns:a16="http://schemas.microsoft.com/office/drawing/2014/main" id="{ECD5B0C3-784C-1E6B-EA2C-217439090629}"/>
              </a:ext>
            </a:extLst>
          </p:cNvPr>
          <p:cNvGraphicFramePr>
            <a:graphicFrameLocks noGrp="1"/>
          </p:cNvGraphicFramePr>
          <p:nvPr>
            <p:extLst>
              <p:ext uri="{D42A27DB-BD31-4B8C-83A1-F6EECF244321}">
                <p14:modId xmlns:p14="http://schemas.microsoft.com/office/powerpoint/2010/main" val="850543465"/>
              </p:ext>
            </p:extLst>
          </p:nvPr>
        </p:nvGraphicFramePr>
        <p:xfrm>
          <a:off x="1366092" y="495759"/>
          <a:ext cx="7605792" cy="5790359"/>
        </p:xfrm>
        <a:graphic>
          <a:graphicData uri="http://schemas.openxmlformats.org/drawingml/2006/table">
            <a:tbl>
              <a:tblPr/>
              <a:tblGrid>
                <a:gridCol w="1267632">
                  <a:extLst>
                    <a:ext uri="{9D8B030D-6E8A-4147-A177-3AD203B41FA5}">
                      <a16:colId xmlns:a16="http://schemas.microsoft.com/office/drawing/2014/main" val="862000191"/>
                    </a:ext>
                  </a:extLst>
                </a:gridCol>
                <a:gridCol w="1267632">
                  <a:extLst>
                    <a:ext uri="{9D8B030D-6E8A-4147-A177-3AD203B41FA5}">
                      <a16:colId xmlns:a16="http://schemas.microsoft.com/office/drawing/2014/main" val="2880054131"/>
                    </a:ext>
                  </a:extLst>
                </a:gridCol>
                <a:gridCol w="1267632">
                  <a:extLst>
                    <a:ext uri="{9D8B030D-6E8A-4147-A177-3AD203B41FA5}">
                      <a16:colId xmlns:a16="http://schemas.microsoft.com/office/drawing/2014/main" val="1978719414"/>
                    </a:ext>
                  </a:extLst>
                </a:gridCol>
                <a:gridCol w="1267632">
                  <a:extLst>
                    <a:ext uri="{9D8B030D-6E8A-4147-A177-3AD203B41FA5}">
                      <a16:colId xmlns:a16="http://schemas.microsoft.com/office/drawing/2014/main" val="1683119028"/>
                    </a:ext>
                  </a:extLst>
                </a:gridCol>
                <a:gridCol w="1267632">
                  <a:extLst>
                    <a:ext uri="{9D8B030D-6E8A-4147-A177-3AD203B41FA5}">
                      <a16:colId xmlns:a16="http://schemas.microsoft.com/office/drawing/2014/main" val="1612918099"/>
                    </a:ext>
                  </a:extLst>
                </a:gridCol>
                <a:gridCol w="1267632">
                  <a:extLst>
                    <a:ext uri="{9D8B030D-6E8A-4147-A177-3AD203B41FA5}">
                      <a16:colId xmlns:a16="http://schemas.microsoft.com/office/drawing/2014/main" val="3898563990"/>
                    </a:ext>
                  </a:extLst>
                </a:gridCol>
              </a:tblGrid>
              <a:tr h="256488">
                <a:tc>
                  <a:txBody>
                    <a:bodyPr/>
                    <a:lstStyle/>
                    <a:p>
                      <a:pPr algn="l" fontAlgn="auto"/>
                      <a:endParaRPr lang="en-CA" sz="1000" b="1">
                        <a:effectLst/>
                      </a:endParaRPr>
                    </a:p>
                  </a:txBody>
                  <a:tcPr marL="50015" marR="50015" marT="25008" marB="25008" anchor="ctr">
                    <a:lnL w="6350" cap="flat" cmpd="sng" algn="ctr">
                      <a:solidFill>
                        <a:srgbClr val="888888"/>
                      </a:solidFill>
                      <a:prstDash val="solid"/>
                      <a:round/>
                      <a:headEnd type="none" w="med" len="med"/>
                      <a:tailEnd type="none" w="med" len="med"/>
                    </a:lnL>
                    <a:lnR w="6350" cap="flat" cmpd="sng" algn="ctr">
                      <a:solidFill>
                        <a:srgbClr val="888888"/>
                      </a:solidFill>
                      <a:prstDash val="solid"/>
                      <a:round/>
                      <a:headEnd type="none" w="med" len="med"/>
                      <a:tailEnd type="none" w="med" len="med"/>
                    </a:lnR>
                    <a:lnT w="12700" cap="flat" cmpd="sng" algn="ctr">
                      <a:solidFill>
                        <a:srgbClr val="888888"/>
                      </a:solidFill>
                      <a:prstDash val="solid"/>
                      <a:round/>
                      <a:headEnd type="none" w="med" len="med"/>
                      <a:tailEnd type="none" w="med" len="med"/>
                    </a:lnT>
                    <a:lnB w="12700" cap="flat" cmpd="sng" algn="ctr">
                      <a:solidFill>
                        <a:srgbClr val="888888"/>
                      </a:solidFill>
                      <a:prstDash val="solid"/>
                      <a:round/>
                      <a:headEnd type="none" w="med" len="med"/>
                      <a:tailEnd type="none" w="med" len="med"/>
                    </a:lnB>
                  </a:tcPr>
                </a:tc>
                <a:tc>
                  <a:txBody>
                    <a:bodyPr/>
                    <a:lstStyle/>
                    <a:p>
                      <a:pPr algn="l" fontAlgn="auto"/>
                      <a:r>
                        <a:rPr lang="en-CA" sz="1000" b="1">
                          <a:effectLst/>
                        </a:rPr>
                        <a:t>Acquisition</a:t>
                      </a:r>
                    </a:p>
                  </a:txBody>
                  <a:tcPr marL="50015" marR="50015" marT="25008" marB="25008" anchor="ctr">
                    <a:lnL w="6350" cap="flat" cmpd="sng" algn="ctr">
                      <a:solidFill>
                        <a:srgbClr val="888888"/>
                      </a:solidFill>
                      <a:prstDash val="solid"/>
                      <a:round/>
                      <a:headEnd type="none" w="med" len="med"/>
                      <a:tailEnd type="none" w="med" len="med"/>
                    </a:lnL>
                    <a:lnR w="6350" cap="flat" cmpd="sng" algn="ctr">
                      <a:solidFill>
                        <a:srgbClr val="888888"/>
                      </a:solidFill>
                      <a:prstDash val="solid"/>
                      <a:round/>
                      <a:headEnd type="none" w="med" len="med"/>
                      <a:tailEnd type="none" w="med" len="med"/>
                    </a:lnR>
                    <a:lnT w="12700" cap="flat" cmpd="sng" algn="ctr">
                      <a:solidFill>
                        <a:srgbClr val="888888"/>
                      </a:solidFill>
                      <a:prstDash val="solid"/>
                      <a:round/>
                      <a:headEnd type="none" w="med" len="med"/>
                      <a:tailEnd type="none" w="med" len="med"/>
                    </a:lnT>
                    <a:lnB w="12700" cap="flat" cmpd="sng" algn="ctr">
                      <a:solidFill>
                        <a:srgbClr val="888888"/>
                      </a:solidFill>
                      <a:prstDash val="solid"/>
                      <a:round/>
                      <a:headEnd type="none" w="med" len="med"/>
                      <a:tailEnd type="none" w="med" len="med"/>
                    </a:lnB>
                  </a:tcPr>
                </a:tc>
                <a:tc>
                  <a:txBody>
                    <a:bodyPr/>
                    <a:lstStyle/>
                    <a:p>
                      <a:pPr algn="l" fontAlgn="auto"/>
                      <a:r>
                        <a:rPr lang="en-CA" sz="1000" b="1">
                          <a:effectLst/>
                        </a:rPr>
                        <a:t>Escalation</a:t>
                      </a:r>
                    </a:p>
                  </a:txBody>
                  <a:tcPr marL="50015" marR="50015" marT="25008" marB="25008" anchor="ctr">
                    <a:lnL w="6350" cap="flat" cmpd="sng" algn="ctr">
                      <a:solidFill>
                        <a:srgbClr val="888888"/>
                      </a:solidFill>
                      <a:prstDash val="solid"/>
                      <a:round/>
                      <a:headEnd type="none" w="med" len="med"/>
                      <a:tailEnd type="none" w="med" len="med"/>
                    </a:lnL>
                    <a:lnR w="6350" cap="flat" cmpd="sng" algn="ctr">
                      <a:solidFill>
                        <a:srgbClr val="888888"/>
                      </a:solidFill>
                      <a:prstDash val="solid"/>
                      <a:round/>
                      <a:headEnd type="none" w="med" len="med"/>
                      <a:tailEnd type="none" w="med" len="med"/>
                    </a:lnR>
                    <a:lnT w="12700" cap="flat" cmpd="sng" algn="ctr">
                      <a:solidFill>
                        <a:srgbClr val="888888"/>
                      </a:solidFill>
                      <a:prstDash val="solid"/>
                      <a:round/>
                      <a:headEnd type="none" w="med" len="med"/>
                      <a:tailEnd type="none" w="med" len="med"/>
                    </a:lnT>
                    <a:lnB w="12700" cap="flat" cmpd="sng" algn="ctr">
                      <a:solidFill>
                        <a:srgbClr val="888888"/>
                      </a:solidFill>
                      <a:prstDash val="solid"/>
                      <a:round/>
                      <a:headEnd type="none" w="med" len="med"/>
                      <a:tailEnd type="none" w="med" len="med"/>
                    </a:lnB>
                  </a:tcPr>
                </a:tc>
                <a:tc>
                  <a:txBody>
                    <a:bodyPr/>
                    <a:lstStyle/>
                    <a:p>
                      <a:pPr algn="l" fontAlgn="auto"/>
                      <a:r>
                        <a:rPr lang="en-CA" sz="1000" b="1">
                          <a:effectLst/>
                        </a:rPr>
                        <a:t>Maintenance</a:t>
                      </a:r>
                    </a:p>
                  </a:txBody>
                  <a:tcPr marL="50015" marR="50015" marT="25008" marB="25008" anchor="ctr">
                    <a:lnL w="6350" cap="flat" cmpd="sng" algn="ctr">
                      <a:solidFill>
                        <a:srgbClr val="888888"/>
                      </a:solidFill>
                      <a:prstDash val="solid"/>
                      <a:round/>
                      <a:headEnd type="none" w="med" len="med"/>
                      <a:tailEnd type="none" w="med" len="med"/>
                    </a:lnL>
                    <a:lnR w="6350" cap="flat" cmpd="sng" algn="ctr">
                      <a:solidFill>
                        <a:srgbClr val="888888"/>
                      </a:solidFill>
                      <a:prstDash val="solid"/>
                      <a:round/>
                      <a:headEnd type="none" w="med" len="med"/>
                      <a:tailEnd type="none" w="med" len="med"/>
                    </a:lnR>
                    <a:lnT w="12700" cap="flat" cmpd="sng" algn="ctr">
                      <a:solidFill>
                        <a:srgbClr val="888888"/>
                      </a:solidFill>
                      <a:prstDash val="solid"/>
                      <a:round/>
                      <a:headEnd type="none" w="med" len="med"/>
                      <a:tailEnd type="none" w="med" len="med"/>
                    </a:lnT>
                    <a:lnB w="12700" cap="flat" cmpd="sng" algn="ctr">
                      <a:solidFill>
                        <a:srgbClr val="888888"/>
                      </a:solidFill>
                      <a:prstDash val="solid"/>
                      <a:round/>
                      <a:headEnd type="none" w="med" len="med"/>
                      <a:tailEnd type="none" w="med" len="med"/>
                    </a:lnB>
                  </a:tcPr>
                </a:tc>
                <a:tc>
                  <a:txBody>
                    <a:bodyPr/>
                    <a:lstStyle/>
                    <a:p>
                      <a:pPr algn="l" fontAlgn="auto"/>
                      <a:r>
                        <a:rPr lang="en-CA" sz="1000" b="1">
                          <a:effectLst/>
                        </a:rPr>
                        <a:t>Withdrawal</a:t>
                      </a:r>
                    </a:p>
                  </a:txBody>
                  <a:tcPr marL="50015" marR="50015" marT="25008" marB="25008" anchor="ctr">
                    <a:lnL w="6350" cap="flat" cmpd="sng" algn="ctr">
                      <a:solidFill>
                        <a:srgbClr val="888888"/>
                      </a:solidFill>
                      <a:prstDash val="solid"/>
                      <a:round/>
                      <a:headEnd type="none" w="med" len="med"/>
                      <a:tailEnd type="none" w="med" len="med"/>
                    </a:lnL>
                    <a:lnR w="6350" cap="flat" cmpd="sng" algn="ctr">
                      <a:solidFill>
                        <a:srgbClr val="888888"/>
                      </a:solidFill>
                      <a:prstDash val="solid"/>
                      <a:round/>
                      <a:headEnd type="none" w="med" len="med"/>
                      <a:tailEnd type="none" w="med" len="med"/>
                    </a:lnR>
                    <a:lnT w="12700" cap="flat" cmpd="sng" algn="ctr">
                      <a:solidFill>
                        <a:srgbClr val="888888"/>
                      </a:solidFill>
                      <a:prstDash val="solid"/>
                      <a:round/>
                      <a:headEnd type="none" w="med" len="med"/>
                      <a:tailEnd type="none" w="med" len="med"/>
                    </a:lnT>
                    <a:lnB w="12700" cap="flat" cmpd="sng" algn="ctr">
                      <a:solidFill>
                        <a:srgbClr val="888888"/>
                      </a:solidFill>
                      <a:prstDash val="solid"/>
                      <a:round/>
                      <a:headEnd type="none" w="med" len="med"/>
                      <a:tailEnd type="none" w="med" len="med"/>
                    </a:lnB>
                  </a:tcPr>
                </a:tc>
                <a:tc>
                  <a:txBody>
                    <a:bodyPr/>
                    <a:lstStyle/>
                    <a:p>
                      <a:pPr algn="l" fontAlgn="auto"/>
                      <a:r>
                        <a:rPr lang="en-CA" sz="1000" b="1">
                          <a:effectLst/>
                        </a:rPr>
                        <a:t>Relapse</a:t>
                      </a:r>
                    </a:p>
                  </a:txBody>
                  <a:tcPr marL="50015" marR="50015" marT="25008" marB="25008" anchor="ctr">
                    <a:lnL w="6350" cap="flat" cmpd="sng" algn="ctr">
                      <a:solidFill>
                        <a:srgbClr val="888888"/>
                      </a:solidFill>
                      <a:prstDash val="solid"/>
                      <a:round/>
                      <a:headEnd type="none" w="med" len="med"/>
                      <a:tailEnd type="none" w="med" len="med"/>
                    </a:lnL>
                    <a:lnR w="6350" cap="flat" cmpd="sng" algn="ctr">
                      <a:solidFill>
                        <a:srgbClr val="888888"/>
                      </a:solidFill>
                      <a:prstDash val="solid"/>
                      <a:round/>
                      <a:headEnd type="none" w="med" len="med"/>
                      <a:tailEnd type="none" w="med" len="med"/>
                    </a:lnR>
                    <a:lnT w="12700" cap="flat" cmpd="sng" algn="ctr">
                      <a:solidFill>
                        <a:srgbClr val="888888"/>
                      </a:solidFill>
                      <a:prstDash val="solid"/>
                      <a:round/>
                      <a:headEnd type="none" w="med" len="med"/>
                      <a:tailEnd type="none" w="med" len="med"/>
                    </a:lnT>
                    <a:lnB w="12700" cap="flat" cmpd="sng" algn="ctr">
                      <a:solidFill>
                        <a:srgbClr val="888888"/>
                      </a:solidFill>
                      <a:prstDash val="solid"/>
                      <a:round/>
                      <a:headEnd type="none" w="med" len="med"/>
                      <a:tailEnd type="none" w="med" len="med"/>
                    </a:lnB>
                  </a:tcPr>
                </a:tc>
                <a:extLst>
                  <a:ext uri="{0D108BD9-81ED-4DB2-BD59-A6C34878D82A}">
                    <a16:rowId xmlns:a16="http://schemas.microsoft.com/office/drawing/2014/main" val="1052002534"/>
                  </a:ext>
                </a:extLst>
              </a:tr>
              <a:tr h="3153158">
                <a:tc>
                  <a:txBody>
                    <a:bodyPr/>
                    <a:lstStyle/>
                    <a:p>
                      <a:pPr algn="l" fontAlgn="t"/>
                      <a:r>
                        <a:rPr lang="en-CA" sz="1000" b="1">
                          <a:effectLst/>
                        </a:rPr>
                        <a:t>Women</a:t>
                      </a:r>
                      <a:endParaRPr lang="en-CA" sz="1000" b="0">
                        <a:effectLst/>
                      </a:endParaRPr>
                    </a:p>
                  </a:txBody>
                  <a:tcPr marL="50015" marR="50015" marT="25008" marB="25008">
                    <a:lnL w="6350" cap="flat" cmpd="sng" algn="ctr">
                      <a:solidFill>
                        <a:srgbClr val="888888"/>
                      </a:solidFill>
                      <a:prstDash val="solid"/>
                      <a:round/>
                      <a:headEnd type="none" w="med" len="med"/>
                      <a:tailEnd type="none" w="med" len="med"/>
                    </a:lnL>
                    <a:lnR w="6350" cap="flat" cmpd="sng" algn="ctr">
                      <a:solidFill>
                        <a:srgbClr val="888888"/>
                      </a:solidFill>
                      <a:prstDash val="solid"/>
                      <a:round/>
                      <a:headEnd type="none" w="med" len="med"/>
                      <a:tailEnd type="none" w="med" len="med"/>
                    </a:lnR>
                    <a:lnT w="12700" cap="flat" cmpd="sng" algn="ctr">
                      <a:solidFill>
                        <a:srgbClr val="888888"/>
                      </a:solidFill>
                      <a:prstDash val="solid"/>
                      <a:round/>
                      <a:headEnd type="none" w="med" len="med"/>
                      <a:tailEnd type="none" w="med" len="med"/>
                    </a:lnT>
                    <a:lnB w="6350" cap="flat" cmpd="sng" algn="ctr">
                      <a:solidFill>
                        <a:srgbClr val="888888"/>
                      </a:solidFill>
                      <a:prstDash val="solid"/>
                      <a:round/>
                      <a:headEnd type="none" w="med" len="med"/>
                      <a:tailEnd type="none" w="med" len="med"/>
                    </a:lnB>
                  </a:tcPr>
                </a:tc>
                <a:tc>
                  <a:txBody>
                    <a:bodyPr/>
                    <a:lstStyle/>
                    <a:p>
                      <a:pPr algn="l" fontAlgn="t"/>
                      <a:r>
                        <a:rPr lang="en-US" sz="1000" b="0" dirty="0">
                          <a:effectLst/>
                        </a:rPr>
                        <a:t>Initial exposure to</a:t>
                      </a:r>
                      <a:br>
                        <a:rPr lang="en-US" sz="1000" b="0" dirty="0">
                          <a:effectLst/>
                        </a:rPr>
                      </a:br>
                      <a:r>
                        <a:rPr lang="en-US" sz="1000" b="0" dirty="0">
                          <a:effectLst/>
                        </a:rPr>
                        <a:t>drug, food or</a:t>
                      </a:r>
                      <a:br>
                        <a:rPr lang="en-US" sz="1000" b="0" dirty="0">
                          <a:effectLst/>
                        </a:rPr>
                      </a:br>
                      <a:r>
                        <a:rPr lang="en-US" sz="1000" b="0" dirty="0">
                          <a:effectLst/>
                        </a:rPr>
                        <a:t>activity. May</a:t>
                      </a:r>
                      <a:br>
                        <a:rPr lang="en-US" sz="1000" b="0" dirty="0">
                          <a:effectLst/>
                        </a:rPr>
                      </a:br>
                      <a:r>
                        <a:rPr lang="en-US" sz="1000" b="0" dirty="0">
                          <a:effectLst/>
                        </a:rPr>
                        <a:t>experience more</a:t>
                      </a:r>
                      <a:br>
                        <a:rPr lang="en-US" sz="1000" b="0" dirty="0">
                          <a:effectLst/>
                        </a:rPr>
                      </a:br>
                      <a:r>
                        <a:rPr lang="en-US" sz="1000" b="0" dirty="0">
                          <a:effectLst/>
                        </a:rPr>
                        <a:t>pleasurable</a:t>
                      </a:r>
                      <a:br>
                        <a:rPr lang="en-US" sz="1000" b="0" dirty="0">
                          <a:effectLst/>
                        </a:rPr>
                      </a:br>
                      <a:r>
                        <a:rPr lang="en-US" sz="1000" b="0" dirty="0">
                          <a:effectLst/>
                        </a:rPr>
                        <a:t>responses to drugs</a:t>
                      </a:r>
                      <a:br>
                        <a:rPr lang="en-US" sz="1000" b="0" dirty="0">
                          <a:effectLst/>
                        </a:rPr>
                      </a:br>
                      <a:r>
                        <a:rPr lang="en-US" sz="1000" b="0" dirty="0">
                          <a:effectLst/>
                        </a:rPr>
                        <a:t>than men (cocaine,</a:t>
                      </a:r>
                      <a:br>
                        <a:rPr lang="en-US" sz="1000" b="0" dirty="0">
                          <a:effectLst/>
                        </a:rPr>
                      </a:br>
                      <a:r>
                        <a:rPr lang="en-US" sz="1000" b="0" dirty="0">
                          <a:effectLst/>
                        </a:rPr>
                        <a:t>amphetamine).</a:t>
                      </a:r>
                      <a:br>
                        <a:rPr lang="en-US" sz="1000" b="0" dirty="0">
                          <a:effectLst/>
                        </a:rPr>
                      </a:br>
                      <a:r>
                        <a:rPr lang="en-US" sz="1000" b="0" dirty="0">
                          <a:effectLst/>
                        </a:rPr>
                        <a:t>More likely to self-</a:t>
                      </a:r>
                      <a:br>
                        <a:rPr lang="en-US" sz="1000" b="0" dirty="0">
                          <a:effectLst/>
                        </a:rPr>
                      </a:br>
                      <a:r>
                        <a:rPr lang="en-US" sz="1000" b="0" dirty="0">
                          <a:effectLst/>
                        </a:rPr>
                        <a:t>medicate than</a:t>
                      </a:r>
                      <a:br>
                        <a:rPr lang="en-US" sz="1000" b="0" dirty="0">
                          <a:effectLst/>
                        </a:rPr>
                      </a:br>
                      <a:r>
                        <a:rPr lang="en-US" sz="1000" b="0" dirty="0">
                          <a:effectLst/>
                        </a:rPr>
                        <a:t>men.</a:t>
                      </a:r>
                    </a:p>
                  </a:txBody>
                  <a:tcPr marL="50015" marR="50015" marT="25008" marB="25008">
                    <a:lnL w="6350" cap="flat" cmpd="sng" algn="ctr">
                      <a:solidFill>
                        <a:srgbClr val="888888"/>
                      </a:solidFill>
                      <a:prstDash val="solid"/>
                      <a:round/>
                      <a:headEnd type="none" w="med" len="med"/>
                      <a:tailEnd type="none" w="med" len="med"/>
                    </a:lnL>
                    <a:lnR w="6350" cap="flat" cmpd="sng" algn="ctr">
                      <a:solidFill>
                        <a:srgbClr val="888888"/>
                      </a:solidFill>
                      <a:prstDash val="solid"/>
                      <a:round/>
                      <a:headEnd type="none" w="med" len="med"/>
                      <a:tailEnd type="none" w="med" len="med"/>
                    </a:lnR>
                    <a:lnT w="12700" cap="flat" cmpd="sng" algn="ctr">
                      <a:solidFill>
                        <a:srgbClr val="888888"/>
                      </a:solidFill>
                      <a:prstDash val="solid"/>
                      <a:round/>
                      <a:headEnd type="none" w="med" len="med"/>
                      <a:tailEnd type="none" w="med" len="med"/>
                    </a:lnT>
                    <a:lnB w="6350" cap="flat" cmpd="sng" algn="ctr">
                      <a:solidFill>
                        <a:srgbClr val="888888"/>
                      </a:solidFill>
                      <a:prstDash val="solid"/>
                      <a:round/>
                      <a:headEnd type="none" w="med" len="med"/>
                      <a:tailEnd type="none" w="med" len="med"/>
                    </a:lnB>
                  </a:tcPr>
                </a:tc>
                <a:tc>
                  <a:txBody>
                    <a:bodyPr/>
                    <a:lstStyle/>
                    <a:p>
                      <a:pPr algn="l" fontAlgn="t"/>
                      <a:r>
                        <a:rPr lang="en-US" sz="1000" b="0">
                          <a:effectLst/>
                        </a:rPr>
                        <a:t>Increase in</a:t>
                      </a:r>
                      <a:br>
                        <a:rPr lang="en-US" sz="1000" b="0">
                          <a:effectLst/>
                        </a:rPr>
                      </a:br>
                      <a:r>
                        <a:rPr lang="en-US" sz="1000" b="0">
                          <a:effectLst/>
                        </a:rPr>
                        <a:t>amount and</a:t>
                      </a:r>
                      <a:br>
                        <a:rPr lang="en-US" sz="1000" b="0">
                          <a:effectLst/>
                        </a:rPr>
                      </a:br>
                      <a:r>
                        <a:rPr lang="en-US" sz="1000" b="0">
                          <a:effectLst/>
                        </a:rPr>
                        <a:t>frequency of drug</a:t>
                      </a:r>
                      <a:br>
                        <a:rPr lang="en-US" sz="1000" b="0">
                          <a:effectLst/>
                        </a:rPr>
                      </a:br>
                      <a:r>
                        <a:rPr lang="en-US" sz="1000" b="0">
                          <a:effectLst/>
                        </a:rPr>
                        <a:t>taking. For those</a:t>
                      </a:r>
                      <a:br>
                        <a:rPr lang="en-US" sz="1000" b="0">
                          <a:effectLst/>
                        </a:rPr>
                      </a:br>
                      <a:r>
                        <a:rPr lang="en-US" sz="1000" b="0">
                          <a:effectLst/>
                        </a:rPr>
                        <a:t>at risk for</a:t>
                      </a:r>
                      <a:br>
                        <a:rPr lang="en-US" sz="1000" b="0">
                          <a:effectLst/>
                        </a:rPr>
                      </a:br>
                      <a:r>
                        <a:rPr lang="en-US" sz="1000" b="0">
                          <a:effectLst/>
                        </a:rPr>
                        <a:t>addiction,</a:t>
                      </a:r>
                      <a:br>
                        <a:rPr lang="en-US" sz="1000" b="0">
                          <a:effectLst/>
                        </a:rPr>
                      </a:br>
                      <a:r>
                        <a:rPr lang="en-US" sz="1000" b="0">
                          <a:effectLst/>
                        </a:rPr>
                        <a:t>escalation is</a:t>
                      </a:r>
                      <a:br>
                        <a:rPr lang="en-US" sz="1000" b="0">
                          <a:effectLst/>
                        </a:rPr>
                      </a:br>
                      <a:r>
                        <a:rPr lang="en-US" sz="1000" b="0">
                          <a:effectLst/>
                        </a:rPr>
                        <a:t>more rapid than</a:t>
                      </a:r>
                      <a:br>
                        <a:rPr lang="en-US" sz="1000" b="0">
                          <a:effectLst/>
                        </a:rPr>
                      </a:br>
                      <a:r>
                        <a:rPr lang="en-US" sz="1000" b="0">
                          <a:effectLst/>
                        </a:rPr>
                        <a:t>for men</a:t>
                      </a:r>
                      <a:br>
                        <a:rPr lang="en-US" sz="1000" b="0">
                          <a:effectLst/>
                        </a:rPr>
                      </a:br>
                      <a:r>
                        <a:rPr lang="en-US" sz="1000" b="0">
                          <a:effectLst/>
                        </a:rPr>
                        <a:t>(gambling,</a:t>
                      </a:r>
                      <a:br>
                        <a:rPr lang="en-US" sz="1000" b="0">
                          <a:effectLst/>
                        </a:rPr>
                      </a:br>
                      <a:r>
                        <a:rPr lang="en-US" sz="1000" b="0">
                          <a:effectLst/>
                        </a:rPr>
                        <a:t>alcohol, drugs).</a:t>
                      </a:r>
                    </a:p>
                  </a:txBody>
                  <a:tcPr marL="50015" marR="50015" marT="25008" marB="25008">
                    <a:lnL w="6350" cap="flat" cmpd="sng" algn="ctr">
                      <a:solidFill>
                        <a:srgbClr val="888888"/>
                      </a:solidFill>
                      <a:prstDash val="solid"/>
                      <a:round/>
                      <a:headEnd type="none" w="med" len="med"/>
                      <a:tailEnd type="none" w="med" len="med"/>
                    </a:lnL>
                    <a:lnR w="6350" cap="flat" cmpd="sng" algn="ctr">
                      <a:solidFill>
                        <a:srgbClr val="888888"/>
                      </a:solidFill>
                      <a:prstDash val="solid"/>
                      <a:round/>
                      <a:headEnd type="none" w="med" len="med"/>
                      <a:tailEnd type="none" w="med" len="med"/>
                    </a:lnR>
                    <a:lnT w="12700" cap="flat" cmpd="sng" algn="ctr">
                      <a:solidFill>
                        <a:srgbClr val="888888"/>
                      </a:solidFill>
                      <a:prstDash val="solid"/>
                      <a:round/>
                      <a:headEnd type="none" w="med" len="med"/>
                      <a:tailEnd type="none" w="med" len="med"/>
                    </a:lnT>
                    <a:lnB w="6350" cap="flat" cmpd="sng" algn="ctr">
                      <a:solidFill>
                        <a:srgbClr val="888888"/>
                      </a:solidFill>
                      <a:prstDash val="solid"/>
                      <a:round/>
                      <a:headEnd type="none" w="med" len="med"/>
                      <a:tailEnd type="none" w="med" len="med"/>
                    </a:lnB>
                  </a:tcPr>
                </a:tc>
                <a:tc>
                  <a:txBody>
                    <a:bodyPr/>
                    <a:lstStyle/>
                    <a:p>
                      <a:pPr algn="l" fontAlgn="t"/>
                      <a:r>
                        <a:rPr lang="en-US" sz="1000" b="0">
                          <a:effectLst/>
                        </a:rPr>
                        <a:t>The addictive</a:t>
                      </a:r>
                      <a:br>
                        <a:rPr lang="en-US" sz="1000" b="0">
                          <a:effectLst/>
                        </a:rPr>
                      </a:br>
                      <a:r>
                        <a:rPr lang="en-US" sz="1000" b="0">
                          <a:effectLst/>
                        </a:rPr>
                        <a:t>behavior is</a:t>
                      </a:r>
                      <a:br>
                        <a:rPr lang="en-US" sz="1000" b="0">
                          <a:effectLst/>
                        </a:rPr>
                      </a:br>
                      <a:r>
                        <a:rPr lang="en-US" sz="1000" b="0">
                          <a:effectLst/>
                        </a:rPr>
                        <a:t>established and</a:t>
                      </a:r>
                      <a:br>
                        <a:rPr lang="en-US" sz="1000" b="0">
                          <a:effectLst/>
                        </a:rPr>
                      </a:br>
                      <a:r>
                        <a:rPr lang="en-US" sz="1000" b="0">
                          <a:effectLst/>
                        </a:rPr>
                        <a:t>stabilizes.</a:t>
                      </a:r>
                      <a:br>
                        <a:rPr lang="en-US" sz="1000" b="0">
                          <a:effectLst/>
                        </a:rPr>
                      </a:br>
                      <a:r>
                        <a:rPr lang="en-US" sz="1000" b="0">
                          <a:effectLst/>
                        </a:rPr>
                        <a:t>Females stabilize</a:t>
                      </a:r>
                      <a:br>
                        <a:rPr lang="en-US" sz="1000" b="0">
                          <a:effectLst/>
                        </a:rPr>
                      </a:br>
                      <a:r>
                        <a:rPr lang="en-US" sz="1000" b="0">
                          <a:effectLst/>
                        </a:rPr>
                        <a:t>at higher doses of</a:t>
                      </a:r>
                      <a:br>
                        <a:rPr lang="en-US" sz="1000" b="0">
                          <a:effectLst/>
                        </a:rPr>
                      </a:br>
                      <a:r>
                        <a:rPr lang="en-US" sz="1000" b="0">
                          <a:effectLst/>
                        </a:rPr>
                        <a:t>drug than do</a:t>
                      </a:r>
                      <a:br>
                        <a:rPr lang="en-US" sz="1000" b="0">
                          <a:effectLst/>
                        </a:rPr>
                      </a:br>
                      <a:r>
                        <a:rPr lang="en-US" sz="1000" b="0">
                          <a:effectLst/>
                        </a:rPr>
                        <a:t>males. Side</a:t>
                      </a:r>
                      <a:br>
                        <a:rPr lang="en-US" sz="1000" b="0">
                          <a:effectLst/>
                        </a:rPr>
                      </a:br>
                      <a:r>
                        <a:rPr lang="en-US" sz="1000" b="0">
                          <a:effectLst/>
                        </a:rPr>
                        <a:t>effects of drug</a:t>
                      </a:r>
                      <a:br>
                        <a:rPr lang="en-US" sz="1000" b="0">
                          <a:effectLst/>
                        </a:rPr>
                      </a:br>
                      <a:r>
                        <a:rPr lang="en-US" sz="1000" b="0">
                          <a:effectLst/>
                        </a:rPr>
                        <a:t>use are greater</a:t>
                      </a:r>
                      <a:br>
                        <a:rPr lang="en-US" sz="1000" b="0">
                          <a:effectLst/>
                        </a:rPr>
                      </a:br>
                      <a:r>
                        <a:rPr lang="en-US" sz="1000" b="0">
                          <a:effectLst/>
                        </a:rPr>
                        <a:t>for women.</a:t>
                      </a:r>
                    </a:p>
                  </a:txBody>
                  <a:tcPr marL="50015" marR="50015" marT="25008" marB="25008">
                    <a:lnL w="6350" cap="flat" cmpd="sng" algn="ctr">
                      <a:solidFill>
                        <a:srgbClr val="888888"/>
                      </a:solidFill>
                      <a:prstDash val="solid"/>
                      <a:round/>
                      <a:headEnd type="none" w="med" len="med"/>
                      <a:tailEnd type="none" w="med" len="med"/>
                    </a:lnL>
                    <a:lnR w="6350" cap="flat" cmpd="sng" algn="ctr">
                      <a:solidFill>
                        <a:srgbClr val="888888"/>
                      </a:solidFill>
                      <a:prstDash val="solid"/>
                      <a:round/>
                      <a:headEnd type="none" w="med" len="med"/>
                      <a:tailEnd type="none" w="med" len="med"/>
                    </a:lnR>
                    <a:lnT w="12700" cap="flat" cmpd="sng" algn="ctr">
                      <a:solidFill>
                        <a:srgbClr val="888888"/>
                      </a:solidFill>
                      <a:prstDash val="solid"/>
                      <a:round/>
                      <a:headEnd type="none" w="med" len="med"/>
                      <a:tailEnd type="none" w="med" len="med"/>
                    </a:lnT>
                    <a:lnB w="6350" cap="flat" cmpd="sng" algn="ctr">
                      <a:solidFill>
                        <a:srgbClr val="888888"/>
                      </a:solidFill>
                      <a:prstDash val="solid"/>
                      <a:round/>
                      <a:headEnd type="none" w="med" len="med"/>
                      <a:tailEnd type="none" w="med" len="med"/>
                    </a:lnB>
                  </a:tcPr>
                </a:tc>
                <a:tc>
                  <a:txBody>
                    <a:bodyPr/>
                    <a:lstStyle/>
                    <a:p>
                      <a:pPr algn="l" fontAlgn="t"/>
                      <a:r>
                        <a:rPr lang="en-US" sz="1000" b="0">
                          <a:effectLst/>
                        </a:rPr>
                        <a:t>Female</a:t>
                      </a:r>
                      <a:br>
                        <a:rPr lang="en-US" sz="1000" b="0">
                          <a:effectLst/>
                        </a:rPr>
                      </a:br>
                      <a:r>
                        <a:rPr lang="en-US" sz="1000" b="0">
                          <a:effectLst/>
                        </a:rPr>
                        <a:t>smokers report</a:t>
                      </a:r>
                      <a:br>
                        <a:rPr lang="en-US" sz="1000" b="0">
                          <a:effectLst/>
                        </a:rPr>
                      </a:br>
                      <a:r>
                        <a:rPr lang="en-US" sz="1000" b="0">
                          <a:effectLst/>
                        </a:rPr>
                        <a:t>increased</a:t>
                      </a:r>
                      <a:br>
                        <a:rPr lang="en-US" sz="1000" b="0">
                          <a:effectLst/>
                        </a:rPr>
                      </a:br>
                      <a:r>
                        <a:rPr lang="en-US" sz="1000" b="0">
                          <a:effectLst/>
                        </a:rPr>
                        <a:t>negative affect</a:t>
                      </a:r>
                      <a:br>
                        <a:rPr lang="en-US" sz="1000" b="0">
                          <a:effectLst/>
                        </a:rPr>
                      </a:br>
                      <a:r>
                        <a:rPr lang="en-US" sz="1000" b="0">
                          <a:effectLst/>
                        </a:rPr>
                        <a:t>during</a:t>
                      </a:r>
                      <a:br>
                        <a:rPr lang="en-US" sz="1000" b="0">
                          <a:effectLst/>
                        </a:rPr>
                      </a:br>
                      <a:r>
                        <a:rPr lang="en-US" sz="1000" b="0">
                          <a:effectLst/>
                        </a:rPr>
                        <a:t>withdrawal and</a:t>
                      </a:r>
                      <a:br>
                        <a:rPr lang="en-US" sz="1000" b="0">
                          <a:effectLst/>
                        </a:rPr>
                      </a:br>
                      <a:r>
                        <a:rPr lang="en-US" sz="1000" b="0">
                          <a:effectLst/>
                        </a:rPr>
                        <a:t>experience a</a:t>
                      </a:r>
                      <a:br>
                        <a:rPr lang="en-US" sz="1000" b="0">
                          <a:effectLst/>
                        </a:rPr>
                      </a:br>
                      <a:r>
                        <a:rPr lang="en-US" sz="1000" b="0">
                          <a:effectLst/>
                        </a:rPr>
                        <a:t>greater stress</a:t>
                      </a:r>
                      <a:br>
                        <a:rPr lang="en-US" sz="1000" b="0">
                          <a:effectLst/>
                        </a:rPr>
                      </a:br>
                      <a:r>
                        <a:rPr lang="en-US" sz="1000" b="0">
                          <a:effectLst/>
                        </a:rPr>
                        <a:t>response than</a:t>
                      </a:r>
                      <a:br>
                        <a:rPr lang="en-US" sz="1000" b="0">
                          <a:effectLst/>
                        </a:rPr>
                      </a:br>
                      <a:r>
                        <a:rPr lang="en-US" sz="1000" b="0">
                          <a:effectLst/>
                        </a:rPr>
                        <a:t>men do.</a:t>
                      </a:r>
                    </a:p>
                  </a:txBody>
                  <a:tcPr marL="50015" marR="50015" marT="25008" marB="25008">
                    <a:lnL w="6350" cap="flat" cmpd="sng" algn="ctr">
                      <a:solidFill>
                        <a:srgbClr val="888888"/>
                      </a:solidFill>
                      <a:prstDash val="solid"/>
                      <a:round/>
                      <a:headEnd type="none" w="med" len="med"/>
                      <a:tailEnd type="none" w="med" len="med"/>
                    </a:lnL>
                    <a:lnR w="6350" cap="flat" cmpd="sng" algn="ctr">
                      <a:solidFill>
                        <a:srgbClr val="888888"/>
                      </a:solidFill>
                      <a:prstDash val="solid"/>
                      <a:round/>
                      <a:headEnd type="none" w="med" len="med"/>
                      <a:tailEnd type="none" w="med" len="med"/>
                    </a:lnR>
                    <a:lnT w="12700" cap="flat" cmpd="sng" algn="ctr">
                      <a:solidFill>
                        <a:srgbClr val="888888"/>
                      </a:solidFill>
                      <a:prstDash val="solid"/>
                      <a:round/>
                      <a:headEnd type="none" w="med" len="med"/>
                      <a:tailEnd type="none" w="med" len="med"/>
                    </a:lnT>
                    <a:lnB w="6350" cap="flat" cmpd="sng" algn="ctr">
                      <a:solidFill>
                        <a:srgbClr val="888888"/>
                      </a:solidFill>
                      <a:prstDash val="solid"/>
                      <a:round/>
                      <a:headEnd type="none" w="med" len="med"/>
                      <a:tailEnd type="none" w="med" len="med"/>
                    </a:lnB>
                  </a:tcPr>
                </a:tc>
                <a:tc>
                  <a:txBody>
                    <a:bodyPr/>
                    <a:lstStyle/>
                    <a:p>
                      <a:pPr algn="l" fontAlgn="t"/>
                      <a:r>
                        <a:rPr lang="en-US" sz="1000" b="0" dirty="0">
                          <a:effectLst/>
                        </a:rPr>
                        <a:t>Women are</a:t>
                      </a:r>
                      <a:br>
                        <a:rPr lang="en-US" sz="1000" b="0" dirty="0">
                          <a:effectLst/>
                        </a:rPr>
                      </a:br>
                      <a:r>
                        <a:rPr lang="en-US" sz="1000" b="0" dirty="0">
                          <a:effectLst/>
                        </a:rPr>
                        <a:t>more likely to</a:t>
                      </a:r>
                      <a:br>
                        <a:rPr lang="en-US" sz="1000" b="0" dirty="0">
                          <a:effectLst/>
                        </a:rPr>
                      </a:br>
                      <a:r>
                        <a:rPr lang="en-US" sz="1000" b="0" dirty="0">
                          <a:effectLst/>
                        </a:rPr>
                        <a:t>relapse than</a:t>
                      </a:r>
                      <a:br>
                        <a:rPr lang="en-US" sz="1000" b="0" dirty="0">
                          <a:effectLst/>
                        </a:rPr>
                      </a:br>
                      <a:r>
                        <a:rPr lang="en-US" sz="1000" b="0" dirty="0">
                          <a:effectLst/>
                        </a:rPr>
                        <a:t>men and do so</a:t>
                      </a:r>
                      <a:br>
                        <a:rPr lang="en-US" sz="1000" b="0" dirty="0">
                          <a:effectLst/>
                        </a:rPr>
                      </a:br>
                      <a:r>
                        <a:rPr lang="en-US" sz="1000" b="0" dirty="0">
                          <a:effectLst/>
                        </a:rPr>
                        <a:t>more</a:t>
                      </a:r>
                      <a:br>
                        <a:rPr lang="en-US" sz="1000" b="0" dirty="0">
                          <a:effectLst/>
                        </a:rPr>
                      </a:br>
                      <a:r>
                        <a:rPr lang="en-US" sz="1000" b="0" dirty="0">
                          <a:effectLst/>
                        </a:rPr>
                        <a:t>sporadically.</a:t>
                      </a:r>
                    </a:p>
                  </a:txBody>
                  <a:tcPr marL="50015" marR="50015" marT="25008" marB="25008">
                    <a:lnL w="6350" cap="flat" cmpd="sng" algn="ctr">
                      <a:solidFill>
                        <a:srgbClr val="888888"/>
                      </a:solidFill>
                      <a:prstDash val="solid"/>
                      <a:round/>
                      <a:headEnd type="none" w="med" len="med"/>
                      <a:tailEnd type="none" w="med" len="med"/>
                    </a:lnL>
                    <a:lnR w="6350" cap="flat" cmpd="sng" algn="ctr">
                      <a:solidFill>
                        <a:srgbClr val="888888"/>
                      </a:solidFill>
                      <a:prstDash val="solid"/>
                      <a:round/>
                      <a:headEnd type="none" w="med" len="med"/>
                      <a:tailEnd type="none" w="med" len="med"/>
                    </a:lnR>
                    <a:lnT w="12700" cap="flat" cmpd="sng" algn="ctr">
                      <a:solidFill>
                        <a:srgbClr val="888888"/>
                      </a:solidFill>
                      <a:prstDash val="solid"/>
                      <a:round/>
                      <a:headEnd type="none" w="med" len="med"/>
                      <a:tailEnd type="none" w="med" len="med"/>
                    </a:lnT>
                    <a:lnB w="6350" cap="flat" cmpd="sng" algn="ctr">
                      <a:solidFill>
                        <a:srgbClr val="888888"/>
                      </a:solidFill>
                      <a:prstDash val="solid"/>
                      <a:round/>
                      <a:headEnd type="none" w="med" len="med"/>
                      <a:tailEnd type="none" w="med" len="med"/>
                    </a:lnB>
                  </a:tcPr>
                </a:tc>
                <a:extLst>
                  <a:ext uri="{0D108BD9-81ED-4DB2-BD59-A6C34878D82A}">
                    <a16:rowId xmlns:a16="http://schemas.microsoft.com/office/drawing/2014/main" val="3096430976"/>
                  </a:ext>
                </a:extLst>
              </a:tr>
              <a:tr h="2380713">
                <a:tc>
                  <a:txBody>
                    <a:bodyPr/>
                    <a:lstStyle/>
                    <a:p>
                      <a:pPr algn="l" fontAlgn="t"/>
                      <a:r>
                        <a:rPr lang="en-CA" sz="1000" b="1">
                          <a:effectLst/>
                        </a:rPr>
                        <a:t>Men</a:t>
                      </a:r>
                      <a:endParaRPr lang="en-CA" sz="1000" b="0">
                        <a:effectLst/>
                      </a:endParaRPr>
                    </a:p>
                  </a:txBody>
                  <a:tcPr marL="50015" marR="50015" marT="25008" marB="25008">
                    <a:lnL w="6350" cap="flat" cmpd="sng" algn="ctr">
                      <a:solidFill>
                        <a:srgbClr val="888888"/>
                      </a:solidFill>
                      <a:prstDash val="solid"/>
                      <a:round/>
                      <a:headEnd type="none" w="med" len="med"/>
                      <a:tailEnd type="none" w="med" len="med"/>
                    </a:lnL>
                    <a:lnR w="6350" cap="flat" cmpd="sng" algn="ctr">
                      <a:solidFill>
                        <a:srgbClr val="888888"/>
                      </a:solidFill>
                      <a:prstDash val="solid"/>
                      <a:round/>
                      <a:headEnd type="none" w="med" len="med"/>
                      <a:tailEnd type="none" w="med" len="med"/>
                    </a:lnR>
                    <a:lnT w="6350" cap="flat" cmpd="sng" algn="ctr">
                      <a:solidFill>
                        <a:srgbClr val="888888"/>
                      </a:solidFill>
                      <a:prstDash val="solid"/>
                      <a:round/>
                      <a:headEnd type="none" w="med" len="med"/>
                      <a:tailEnd type="none" w="med" len="med"/>
                    </a:lnT>
                    <a:lnB w="12700" cap="flat" cmpd="sng" algn="ctr">
                      <a:solidFill>
                        <a:srgbClr val="888888"/>
                      </a:solidFill>
                      <a:prstDash val="solid"/>
                      <a:round/>
                      <a:headEnd type="none" w="med" len="med"/>
                      <a:tailEnd type="none" w="med" len="med"/>
                    </a:lnB>
                  </a:tcPr>
                </a:tc>
                <a:tc>
                  <a:txBody>
                    <a:bodyPr/>
                    <a:lstStyle/>
                    <a:p>
                      <a:pPr algn="l" fontAlgn="t"/>
                      <a:r>
                        <a:rPr lang="en-US" sz="1000" b="0">
                          <a:effectLst/>
                        </a:rPr>
                        <a:t>Initial exposure to</a:t>
                      </a:r>
                      <a:br>
                        <a:rPr lang="en-US" sz="1000" b="0">
                          <a:effectLst/>
                        </a:rPr>
                      </a:br>
                      <a:r>
                        <a:rPr lang="en-US" sz="1000" b="0">
                          <a:effectLst/>
                        </a:rPr>
                        <a:t>drug, food or</a:t>
                      </a:r>
                      <a:br>
                        <a:rPr lang="en-US" sz="1000" b="0">
                          <a:effectLst/>
                        </a:rPr>
                      </a:br>
                      <a:r>
                        <a:rPr lang="en-US" sz="1000" b="0">
                          <a:effectLst/>
                        </a:rPr>
                        <a:t>activity. Take drugs</a:t>
                      </a:r>
                      <a:br>
                        <a:rPr lang="en-US" sz="1000" b="0">
                          <a:effectLst/>
                        </a:rPr>
                      </a:br>
                      <a:r>
                        <a:rPr lang="en-US" sz="1000" b="0">
                          <a:effectLst/>
                        </a:rPr>
                        <a:t>and engage in</a:t>
                      </a:r>
                      <a:br>
                        <a:rPr lang="en-US" sz="1000" b="0">
                          <a:effectLst/>
                        </a:rPr>
                      </a:br>
                      <a:r>
                        <a:rPr lang="en-US" sz="1000" b="0">
                          <a:effectLst/>
                        </a:rPr>
                        <a:t>risky behaviors to</a:t>
                      </a:r>
                      <a:br>
                        <a:rPr lang="en-US" sz="1000" b="0">
                          <a:effectLst/>
                        </a:rPr>
                      </a:br>
                      <a:r>
                        <a:rPr lang="en-US" sz="1000" b="0">
                          <a:effectLst/>
                        </a:rPr>
                        <a:t>be part of the</a:t>
                      </a:r>
                      <a:br>
                        <a:rPr lang="en-US" sz="1000" b="0">
                          <a:effectLst/>
                        </a:rPr>
                      </a:br>
                      <a:r>
                        <a:rPr lang="en-US" sz="1000" b="0">
                          <a:effectLst/>
                        </a:rPr>
                        <a:t>group more than</a:t>
                      </a:r>
                      <a:br>
                        <a:rPr lang="en-US" sz="1000" b="0">
                          <a:effectLst/>
                        </a:rPr>
                      </a:br>
                      <a:r>
                        <a:rPr lang="en-US" sz="1000" b="0">
                          <a:effectLst/>
                        </a:rPr>
                        <a:t>women do.</a:t>
                      </a:r>
                    </a:p>
                  </a:txBody>
                  <a:tcPr marL="50015" marR="50015" marT="25008" marB="25008">
                    <a:lnL w="6350" cap="flat" cmpd="sng" algn="ctr">
                      <a:solidFill>
                        <a:srgbClr val="888888"/>
                      </a:solidFill>
                      <a:prstDash val="solid"/>
                      <a:round/>
                      <a:headEnd type="none" w="med" len="med"/>
                      <a:tailEnd type="none" w="med" len="med"/>
                    </a:lnL>
                    <a:lnR w="6350" cap="flat" cmpd="sng" algn="ctr">
                      <a:solidFill>
                        <a:srgbClr val="888888"/>
                      </a:solidFill>
                      <a:prstDash val="solid"/>
                      <a:round/>
                      <a:headEnd type="none" w="med" len="med"/>
                      <a:tailEnd type="none" w="med" len="med"/>
                    </a:lnR>
                    <a:lnT w="6350" cap="flat" cmpd="sng" algn="ctr">
                      <a:solidFill>
                        <a:srgbClr val="888888"/>
                      </a:solidFill>
                      <a:prstDash val="solid"/>
                      <a:round/>
                      <a:headEnd type="none" w="med" len="med"/>
                      <a:tailEnd type="none" w="med" len="med"/>
                    </a:lnT>
                    <a:lnB w="12700" cap="flat" cmpd="sng" algn="ctr">
                      <a:solidFill>
                        <a:srgbClr val="888888"/>
                      </a:solidFill>
                      <a:prstDash val="solid"/>
                      <a:round/>
                      <a:headEnd type="none" w="med" len="med"/>
                      <a:tailEnd type="none" w="med" len="med"/>
                    </a:lnB>
                  </a:tcPr>
                </a:tc>
                <a:tc>
                  <a:txBody>
                    <a:bodyPr/>
                    <a:lstStyle/>
                    <a:p>
                      <a:pPr algn="l" fontAlgn="t"/>
                      <a:r>
                        <a:rPr lang="en-US" sz="1000" b="0">
                          <a:effectLst/>
                        </a:rPr>
                        <a:t>Slower escalation</a:t>
                      </a:r>
                      <a:br>
                        <a:rPr lang="en-US" sz="1000" b="0">
                          <a:effectLst/>
                        </a:rPr>
                      </a:br>
                      <a:r>
                        <a:rPr lang="en-US" sz="1000" b="0">
                          <a:effectLst/>
                        </a:rPr>
                        <a:t>than for women</a:t>
                      </a:r>
                      <a:br>
                        <a:rPr lang="en-US" sz="1000" b="0">
                          <a:effectLst/>
                        </a:rPr>
                      </a:br>
                      <a:r>
                        <a:rPr lang="en-US" sz="1000" b="0">
                          <a:effectLst/>
                        </a:rPr>
                        <a:t>(gambling,</a:t>
                      </a:r>
                      <a:br>
                        <a:rPr lang="en-US" sz="1000" b="0">
                          <a:effectLst/>
                        </a:rPr>
                      </a:br>
                      <a:r>
                        <a:rPr lang="en-US" sz="1000" b="0">
                          <a:effectLst/>
                        </a:rPr>
                        <a:t>alcohol, drugs).</a:t>
                      </a:r>
                    </a:p>
                  </a:txBody>
                  <a:tcPr marL="50015" marR="50015" marT="25008" marB="25008">
                    <a:lnL w="6350" cap="flat" cmpd="sng" algn="ctr">
                      <a:solidFill>
                        <a:srgbClr val="888888"/>
                      </a:solidFill>
                      <a:prstDash val="solid"/>
                      <a:round/>
                      <a:headEnd type="none" w="med" len="med"/>
                      <a:tailEnd type="none" w="med" len="med"/>
                    </a:lnL>
                    <a:lnR w="6350" cap="flat" cmpd="sng" algn="ctr">
                      <a:solidFill>
                        <a:srgbClr val="888888"/>
                      </a:solidFill>
                      <a:prstDash val="solid"/>
                      <a:round/>
                      <a:headEnd type="none" w="med" len="med"/>
                      <a:tailEnd type="none" w="med" len="med"/>
                    </a:lnR>
                    <a:lnT w="6350" cap="flat" cmpd="sng" algn="ctr">
                      <a:solidFill>
                        <a:srgbClr val="888888"/>
                      </a:solidFill>
                      <a:prstDash val="solid"/>
                      <a:round/>
                      <a:headEnd type="none" w="med" len="med"/>
                      <a:tailEnd type="none" w="med" len="med"/>
                    </a:lnT>
                    <a:lnB w="12700" cap="flat" cmpd="sng" algn="ctr">
                      <a:solidFill>
                        <a:srgbClr val="888888"/>
                      </a:solidFill>
                      <a:prstDash val="solid"/>
                      <a:round/>
                      <a:headEnd type="none" w="med" len="med"/>
                      <a:tailEnd type="none" w="med" len="med"/>
                    </a:lnB>
                  </a:tcPr>
                </a:tc>
                <a:tc>
                  <a:txBody>
                    <a:bodyPr/>
                    <a:lstStyle/>
                    <a:p>
                      <a:pPr algn="l" fontAlgn="t"/>
                      <a:r>
                        <a:rPr lang="en-US" sz="1000" b="0">
                          <a:effectLst/>
                        </a:rPr>
                        <a:t>The addictive</a:t>
                      </a:r>
                      <a:br>
                        <a:rPr lang="en-US" sz="1000" b="0">
                          <a:effectLst/>
                        </a:rPr>
                      </a:br>
                      <a:r>
                        <a:rPr lang="en-US" sz="1000" b="0">
                          <a:effectLst/>
                        </a:rPr>
                        <a:t>behavior is</a:t>
                      </a:r>
                      <a:br>
                        <a:rPr lang="en-US" sz="1000" b="0">
                          <a:effectLst/>
                        </a:rPr>
                      </a:br>
                      <a:r>
                        <a:rPr lang="en-US" sz="1000" b="0">
                          <a:effectLst/>
                        </a:rPr>
                        <a:t>established and</a:t>
                      </a:r>
                      <a:br>
                        <a:rPr lang="en-US" sz="1000" b="0">
                          <a:effectLst/>
                        </a:rPr>
                      </a:br>
                      <a:r>
                        <a:rPr lang="en-US" sz="1000" b="0">
                          <a:effectLst/>
                        </a:rPr>
                        <a:t>stabilizes. Males</a:t>
                      </a:r>
                      <a:br>
                        <a:rPr lang="en-US" sz="1000" b="0">
                          <a:effectLst/>
                        </a:rPr>
                      </a:br>
                      <a:r>
                        <a:rPr lang="en-US" sz="1000" b="0">
                          <a:effectLst/>
                        </a:rPr>
                        <a:t>stabilize at lower</a:t>
                      </a:r>
                      <a:br>
                        <a:rPr lang="en-US" sz="1000" b="0">
                          <a:effectLst/>
                        </a:rPr>
                      </a:br>
                      <a:r>
                        <a:rPr lang="en-US" sz="1000" b="0">
                          <a:effectLst/>
                        </a:rPr>
                        <a:t>doses of drug</a:t>
                      </a:r>
                      <a:br>
                        <a:rPr lang="en-US" sz="1000" b="0">
                          <a:effectLst/>
                        </a:rPr>
                      </a:br>
                      <a:r>
                        <a:rPr lang="en-US" sz="1000" b="0">
                          <a:effectLst/>
                        </a:rPr>
                        <a:t>than do females.</a:t>
                      </a:r>
                    </a:p>
                  </a:txBody>
                  <a:tcPr marL="50015" marR="50015" marT="25008" marB="25008">
                    <a:lnL w="6350" cap="flat" cmpd="sng" algn="ctr">
                      <a:solidFill>
                        <a:srgbClr val="888888"/>
                      </a:solidFill>
                      <a:prstDash val="solid"/>
                      <a:round/>
                      <a:headEnd type="none" w="med" len="med"/>
                      <a:tailEnd type="none" w="med" len="med"/>
                    </a:lnL>
                    <a:lnR w="6350" cap="flat" cmpd="sng" algn="ctr">
                      <a:solidFill>
                        <a:srgbClr val="888888"/>
                      </a:solidFill>
                      <a:prstDash val="solid"/>
                      <a:round/>
                      <a:headEnd type="none" w="med" len="med"/>
                      <a:tailEnd type="none" w="med" len="med"/>
                    </a:lnR>
                    <a:lnT w="6350" cap="flat" cmpd="sng" algn="ctr">
                      <a:solidFill>
                        <a:srgbClr val="888888"/>
                      </a:solidFill>
                      <a:prstDash val="solid"/>
                      <a:round/>
                      <a:headEnd type="none" w="med" len="med"/>
                      <a:tailEnd type="none" w="med" len="med"/>
                    </a:lnT>
                    <a:lnB w="12700" cap="flat" cmpd="sng" algn="ctr">
                      <a:solidFill>
                        <a:srgbClr val="888888"/>
                      </a:solidFill>
                      <a:prstDash val="solid"/>
                      <a:round/>
                      <a:headEnd type="none" w="med" len="med"/>
                      <a:tailEnd type="none" w="med" len="med"/>
                    </a:lnB>
                  </a:tcPr>
                </a:tc>
                <a:tc>
                  <a:txBody>
                    <a:bodyPr/>
                    <a:lstStyle/>
                    <a:p>
                      <a:pPr algn="l" fontAlgn="t"/>
                      <a:r>
                        <a:rPr lang="en-US" sz="1000" b="0">
                          <a:effectLst/>
                        </a:rPr>
                        <a:t>Men exhibit</a:t>
                      </a:r>
                      <a:br>
                        <a:rPr lang="en-US" sz="1000" b="0">
                          <a:effectLst/>
                        </a:rPr>
                      </a:br>
                      <a:r>
                        <a:rPr lang="en-US" sz="1000" b="0">
                          <a:effectLst/>
                        </a:rPr>
                        <a:t>greater</a:t>
                      </a:r>
                      <a:br>
                        <a:rPr lang="en-US" sz="1000" b="0">
                          <a:effectLst/>
                        </a:rPr>
                      </a:br>
                      <a:r>
                        <a:rPr lang="en-US" sz="1000" b="0">
                          <a:effectLst/>
                        </a:rPr>
                        <a:t>symptoms of</a:t>
                      </a:r>
                      <a:br>
                        <a:rPr lang="en-US" sz="1000" b="0">
                          <a:effectLst/>
                        </a:rPr>
                      </a:br>
                      <a:r>
                        <a:rPr lang="en-US" sz="1000" b="0">
                          <a:effectLst/>
                        </a:rPr>
                        <a:t>withdrawal from</a:t>
                      </a:r>
                      <a:br>
                        <a:rPr lang="en-US" sz="1000" b="0">
                          <a:effectLst/>
                        </a:rPr>
                      </a:br>
                      <a:r>
                        <a:rPr lang="en-US" sz="1000" b="0">
                          <a:effectLst/>
                        </a:rPr>
                        <a:t>alcohol than</a:t>
                      </a:r>
                      <a:br>
                        <a:rPr lang="en-US" sz="1000" b="0">
                          <a:effectLst/>
                        </a:rPr>
                      </a:br>
                      <a:r>
                        <a:rPr lang="en-US" sz="1000" b="0">
                          <a:effectLst/>
                        </a:rPr>
                        <a:t>women.</a:t>
                      </a:r>
                    </a:p>
                  </a:txBody>
                  <a:tcPr marL="50015" marR="50015" marT="25008" marB="25008">
                    <a:lnL w="6350" cap="flat" cmpd="sng" algn="ctr">
                      <a:solidFill>
                        <a:srgbClr val="888888"/>
                      </a:solidFill>
                      <a:prstDash val="solid"/>
                      <a:round/>
                      <a:headEnd type="none" w="med" len="med"/>
                      <a:tailEnd type="none" w="med" len="med"/>
                    </a:lnL>
                    <a:lnR w="6350" cap="flat" cmpd="sng" algn="ctr">
                      <a:solidFill>
                        <a:srgbClr val="888888"/>
                      </a:solidFill>
                      <a:prstDash val="solid"/>
                      <a:round/>
                      <a:headEnd type="none" w="med" len="med"/>
                      <a:tailEnd type="none" w="med" len="med"/>
                    </a:lnR>
                    <a:lnT w="6350" cap="flat" cmpd="sng" algn="ctr">
                      <a:solidFill>
                        <a:srgbClr val="888888"/>
                      </a:solidFill>
                      <a:prstDash val="solid"/>
                      <a:round/>
                      <a:headEnd type="none" w="med" len="med"/>
                      <a:tailEnd type="none" w="med" len="med"/>
                    </a:lnT>
                    <a:lnB w="12700" cap="flat" cmpd="sng" algn="ctr">
                      <a:solidFill>
                        <a:srgbClr val="888888"/>
                      </a:solidFill>
                      <a:prstDash val="solid"/>
                      <a:round/>
                      <a:headEnd type="none" w="med" len="med"/>
                      <a:tailEnd type="none" w="med" len="med"/>
                    </a:lnB>
                  </a:tcPr>
                </a:tc>
                <a:tc>
                  <a:txBody>
                    <a:bodyPr/>
                    <a:lstStyle/>
                    <a:p>
                      <a:pPr algn="l" fontAlgn="t"/>
                      <a:r>
                        <a:rPr lang="en-US" sz="1000" b="0" dirty="0">
                          <a:effectLst/>
                        </a:rPr>
                        <a:t>Men have</a:t>
                      </a:r>
                      <a:br>
                        <a:rPr lang="en-US" sz="1000" b="0" dirty="0">
                          <a:effectLst/>
                        </a:rPr>
                      </a:br>
                      <a:r>
                        <a:rPr lang="en-US" sz="1000" b="0" dirty="0">
                          <a:effectLst/>
                        </a:rPr>
                        <a:t>longer periods</a:t>
                      </a:r>
                      <a:br>
                        <a:rPr lang="en-US" sz="1000" b="0" dirty="0">
                          <a:effectLst/>
                        </a:rPr>
                      </a:br>
                      <a:r>
                        <a:rPr lang="en-US" sz="1000" b="0" dirty="0">
                          <a:effectLst/>
                        </a:rPr>
                        <a:t>of abstinence</a:t>
                      </a:r>
                      <a:br>
                        <a:rPr lang="en-US" sz="1000" b="0" dirty="0">
                          <a:effectLst/>
                        </a:rPr>
                      </a:br>
                      <a:r>
                        <a:rPr lang="en-US" sz="1000" b="0" dirty="0">
                          <a:effectLst/>
                        </a:rPr>
                        <a:t>than women.</a:t>
                      </a:r>
                    </a:p>
                  </a:txBody>
                  <a:tcPr marL="50015" marR="50015" marT="25008" marB="25008">
                    <a:lnL w="6350" cap="flat" cmpd="sng" algn="ctr">
                      <a:solidFill>
                        <a:srgbClr val="888888"/>
                      </a:solidFill>
                      <a:prstDash val="solid"/>
                      <a:round/>
                      <a:headEnd type="none" w="med" len="med"/>
                      <a:tailEnd type="none" w="med" len="med"/>
                    </a:lnL>
                    <a:lnR w="6350" cap="flat" cmpd="sng" algn="ctr">
                      <a:solidFill>
                        <a:srgbClr val="888888"/>
                      </a:solidFill>
                      <a:prstDash val="solid"/>
                      <a:round/>
                      <a:headEnd type="none" w="med" len="med"/>
                      <a:tailEnd type="none" w="med" len="med"/>
                    </a:lnR>
                    <a:lnT w="6350" cap="flat" cmpd="sng" algn="ctr">
                      <a:solidFill>
                        <a:srgbClr val="888888"/>
                      </a:solidFill>
                      <a:prstDash val="solid"/>
                      <a:round/>
                      <a:headEnd type="none" w="med" len="med"/>
                      <a:tailEnd type="none" w="med" len="med"/>
                    </a:lnT>
                    <a:lnB w="12700" cap="flat" cmpd="sng" algn="ctr">
                      <a:solidFill>
                        <a:srgbClr val="888888"/>
                      </a:solidFill>
                      <a:prstDash val="solid"/>
                      <a:round/>
                      <a:headEnd type="none" w="med" len="med"/>
                      <a:tailEnd type="none" w="med" len="med"/>
                    </a:lnB>
                  </a:tcPr>
                </a:tc>
                <a:extLst>
                  <a:ext uri="{0D108BD9-81ED-4DB2-BD59-A6C34878D82A}">
                    <a16:rowId xmlns:a16="http://schemas.microsoft.com/office/drawing/2014/main" val="2013287338"/>
                  </a:ext>
                </a:extLst>
              </a:tr>
            </a:tbl>
          </a:graphicData>
        </a:graphic>
      </p:graphicFrame>
      <p:sp>
        <p:nvSpPr>
          <p:cNvPr id="7" name="Rectangle 1">
            <a:extLst>
              <a:ext uri="{FF2B5EF4-FFF2-40B4-BE49-F238E27FC236}">
                <a16:creationId xmlns:a16="http://schemas.microsoft.com/office/drawing/2014/main" id="{B89B9D66-AC33-8053-FA5D-FC05F0D81763}"/>
              </a:ext>
            </a:extLst>
          </p:cNvPr>
          <p:cNvSpPr>
            <a:spLocks noChangeArrowheads="1"/>
          </p:cNvSpPr>
          <p:nvPr/>
        </p:nvSpPr>
        <p:spPr bwMode="auto">
          <a:xfrm>
            <a:off x="1366092" y="114682"/>
            <a:ext cx="12192000" cy="45720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0" rIns="0" bIns="12696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333333"/>
                </a:solidFill>
                <a:effectLst/>
                <a:latin typeface="Cambria" panose="02040503050406030204" pitchFamily="18" charset="0"/>
              </a:rPr>
              <a:t>Sex Differences in Stages of Addiction</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9710447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C02BE3-CC7F-E39D-0124-00E786757B24}"/>
              </a:ext>
            </a:extLst>
          </p:cNvPr>
          <p:cNvSpPr>
            <a:spLocks noGrp="1"/>
          </p:cNvSpPr>
          <p:nvPr>
            <p:ph type="title"/>
          </p:nvPr>
        </p:nvSpPr>
        <p:spPr>
          <a:xfrm>
            <a:off x="294059" y="949903"/>
            <a:ext cx="11189675" cy="802604"/>
          </a:xfrm>
        </p:spPr>
        <p:txBody>
          <a:bodyPr vert="horz" lIns="91440" tIns="45720" rIns="91440" bIns="45720" rtlCol="0" anchor="t">
            <a:normAutofit fontScale="90000"/>
          </a:bodyPr>
          <a:lstStyle/>
          <a:p>
            <a:r>
              <a:rPr lang="en-US" sz="2800" dirty="0"/>
              <a:t>Yo</a:t>
            </a:r>
            <a:r>
              <a:rPr lang="en-US" sz="2800" kern="1200" dirty="0">
                <a:solidFill>
                  <a:schemeClr val="tx1"/>
                </a:solidFill>
                <a:latin typeface="+mj-lt"/>
                <a:ea typeface="+mj-ea"/>
                <a:cs typeface="+mj-cs"/>
              </a:rPr>
              <a:t>ur role as a Social Service worker is not to diagnose or treat but to provide support and appropriate referrals.  </a:t>
            </a:r>
          </a:p>
        </p:txBody>
      </p:sp>
      <p:pic>
        <p:nvPicPr>
          <p:cNvPr id="5" name="Online Media 4" title="My Journey Begins with Compassion">
            <a:hlinkClick r:id="" action="ppaction://media"/>
            <a:extLst>
              <a:ext uri="{FF2B5EF4-FFF2-40B4-BE49-F238E27FC236}">
                <a16:creationId xmlns:a16="http://schemas.microsoft.com/office/drawing/2014/main" id="{C0F1C71A-C51A-5612-980C-2A7BF2A92CF3}"/>
              </a:ext>
            </a:extLst>
          </p:cNvPr>
          <p:cNvPicPr>
            <a:picLocks noGrp="1" noRot="1" noChangeAspect="1"/>
          </p:cNvPicPr>
          <p:nvPr>
            <p:ph sz="half" idx="2"/>
            <a:videoFile r:link="rId1"/>
          </p:nvPr>
        </p:nvPicPr>
        <p:blipFill>
          <a:blip r:embed="rId3"/>
          <a:stretch>
            <a:fillRect/>
          </a:stretch>
        </p:blipFill>
        <p:spPr>
          <a:xfrm>
            <a:off x="1720703" y="1734577"/>
            <a:ext cx="8178209" cy="4600397"/>
          </a:xfrm>
          <a:prstGeom prst="rect">
            <a:avLst/>
          </a:prstGeom>
        </p:spPr>
      </p:pic>
      <p:sp>
        <p:nvSpPr>
          <p:cNvPr id="25" name="TextBox 24">
            <a:extLst>
              <a:ext uri="{FF2B5EF4-FFF2-40B4-BE49-F238E27FC236}">
                <a16:creationId xmlns:a16="http://schemas.microsoft.com/office/drawing/2014/main" id="{A247903C-8A9F-6E4E-1CB4-7D70AAF74720}"/>
              </a:ext>
            </a:extLst>
          </p:cNvPr>
          <p:cNvSpPr txBox="1"/>
          <p:nvPr/>
        </p:nvSpPr>
        <p:spPr>
          <a:xfrm>
            <a:off x="1644347" y="6332943"/>
            <a:ext cx="6098344" cy="369332"/>
          </a:xfrm>
          <a:prstGeom prst="rect">
            <a:avLst/>
          </a:prstGeom>
          <a:noFill/>
        </p:spPr>
        <p:txBody>
          <a:bodyPr wrap="square">
            <a:spAutoFit/>
          </a:bodyPr>
          <a:lstStyle/>
          <a:p>
            <a:r>
              <a:rPr lang="en-US" dirty="0"/>
              <a:t>(Canadian Centre on Substance Use and Addiction, 2021).</a:t>
            </a:r>
            <a:endParaRPr lang="en-CA" dirty="0"/>
          </a:p>
        </p:txBody>
      </p:sp>
      <p:sp>
        <p:nvSpPr>
          <p:cNvPr id="8" name="TextBox 7">
            <a:extLst>
              <a:ext uri="{FF2B5EF4-FFF2-40B4-BE49-F238E27FC236}">
                <a16:creationId xmlns:a16="http://schemas.microsoft.com/office/drawing/2014/main" id="{D36A4F74-CB63-325B-D121-BB7246EB0066}"/>
              </a:ext>
            </a:extLst>
          </p:cNvPr>
          <p:cNvSpPr txBox="1"/>
          <p:nvPr/>
        </p:nvSpPr>
        <p:spPr>
          <a:xfrm>
            <a:off x="470831" y="124938"/>
            <a:ext cx="11061950" cy="707886"/>
          </a:xfrm>
          <a:prstGeom prst="rect">
            <a:avLst/>
          </a:prstGeom>
          <a:noFill/>
        </p:spPr>
        <p:txBody>
          <a:bodyPr wrap="square" rtlCol="0">
            <a:spAutoFit/>
          </a:bodyPr>
          <a:lstStyle/>
          <a:p>
            <a:pPr algn="ctr"/>
            <a:r>
              <a:rPr lang="en-CA" sz="4000" dirty="0"/>
              <a:t>The Language of Compassion</a:t>
            </a:r>
          </a:p>
        </p:txBody>
      </p:sp>
      <p:sp>
        <p:nvSpPr>
          <p:cNvPr id="17" name="TextBox 16">
            <a:extLst>
              <a:ext uri="{FF2B5EF4-FFF2-40B4-BE49-F238E27FC236}">
                <a16:creationId xmlns:a16="http://schemas.microsoft.com/office/drawing/2014/main" id="{DDDD3E5A-4E36-4435-DB85-4B4E97DCC8A2}"/>
              </a:ext>
            </a:extLst>
          </p:cNvPr>
          <p:cNvSpPr txBox="1"/>
          <p:nvPr/>
        </p:nvSpPr>
        <p:spPr>
          <a:xfrm>
            <a:off x="1720703" y="1790030"/>
            <a:ext cx="6097772" cy="369332"/>
          </a:xfrm>
          <a:prstGeom prst="rect">
            <a:avLst/>
          </a:prstGeom>
          <a:noFill/>
        </p:spPr>
        <p:txBody>
          <a:bodyPr wrap="square">
            <a:spAutoFit/>
          </a:bodyPr>
          <a:lstStyle/>
          <a:p>
            <a:r>
              <a:rPr lang="en-CA" dirty="0"/>
              <a:t>https://www.youtube.com/watch?v=RD0EOwWK8gI</a:t>
            </a:r>
          </a:p>
        </p:txBody>
      </p:sp>
    </p:spTree>
    <p:extLst>
      <p:ext uri="{BB962C8B-B14F-4D97-AF65-F5344CB8AC3E}">
        <p14:creationId xmlns:p14="http://schemas.microsoft.com/office/powerpoint/2010/main" val="3033267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5"/>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11">
            <a:extLst>
              <a:ext uri="{FF2B5EF4-FFF2-40B4-BE49-F238E27FC236}">
                <a16:creationId xmlns:a16="http://schemas.microsoft.com/office/drawing/2014/main" id="{605494DE-B078-4D87-BB01-C84320618D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3">
            <a:extLst>
              <a:ext uri="{FF2B5EF4-FFF2-40B4-BE49-F238E27FC236}">
                <a16:creationId xmlns:a16="http://schemas.microsoft.com/office/drawing/2014/main" id="{9A0576B0-CD8C-4661-95C8-A9F2CE7CDD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4724288" cy="6861324"/>
          </a:xfrm>
          <a:prstGeom prst="rect">
            <a:avLst/>
          </a:prstGeom>
          <a:solidFill>
            <a:srgbClr val="000000">
              <a:alpha val="8039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3FF60E2B-3919-423C-B1FF-56CDE66811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319042"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rgbClr val="000000">
              <a:alpha val="3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1FE918A2-5C62-1AF6-1BC5-5C8C41C211B7}"/>
              </a:ext>
            </a:extLst>
          </p:cNvPr>
          <p:cNvSpPr>
            <a:spLocks noGrp="1"/>
          </p:cNvSpPr>
          <p:nvPr>
            <p:ph type="title"/>
          </p:nvPr>
        </p:nvSpPr>
        <p:spPr>
          <a:xfrm>
            <a:off x="804672" y="1122363"/>
            <a:ext cx="3308130" cy="2387600"/>
          </a:xfrm>
        </p:spPr>
        <p:txBody>
          <a:bodyPr vert="horz" lIns="91440" tIns="45720" rIns="91440" bIns="45720" rtlCol="0" anchor="b">
            <a:normAutofit/>
          </a:bodyPr>
          <a:lstStyle/>
          <a:p>
            <a:r>
              <a:rPr lang="en-US" sz="5400" kern="1200">
                <a:solidFill>
                  <a:srgbClr val="FFFFFF"/>
                </a:solidFill>
                <a:latin typeface="+mj-lt"/>
                <a:ea typeface="+mj-ea"/>
                <a:cs typeface="+mj-cs"/>
              </a:rPr>
              <a:t>Self Care</a:t>
            </a:r>
          </a:p>
        </p:txBody>
      </p:sp>
      <p:sp>
        <p:nvSpPr>
          <p:cNvPr id="3" name="Content Placeholder 2">
            <a:extLst>
              <a:ext uri="{FF2B5EF4-FFF2-40B4-BE49-F238E27FC236}">
                <a16:creationId xmlns:a16="http://schemas.microsoft.com/office/drawing/2014/main" id="{873F1928-C6BB-C542-3F91-C202126F430A}"/>
              </a:ext>
            </a:extLst>
          </p:cNvPr>
          <p:cNvSpPr>
            <a:spLocks noGrp="1"/>
          </p:cNvSpPr>
          <p:nvPr>
            <p:ph sz="half" idx="1"/>
          </p:nvPr>
        </p:nvSpPr>
        <p:spPr>
          <a:xfrm>
            <a:off x="804672" y="3602038"/>
            <a:ext cx="3308131" cy="1655762"/>
          </a:xfrm>
        </p:spPr>
        <p:txBody>
          <a:bodyPr vert="horz" lIns="91440" tIns="45720" rIns="91440" bIns="45720" rtlCol="0">
            <a:normAutofit/>
          </a:bodyPr>
          <a:lstStyle/>
          <a:p>
            <a:pPr marL="0" indent="0">
              <a:buNone/>
            </a:pPr>
            <a:r>
              <a:rPr lang="en-US" sz="2000" kern="1200">
                <a:solidFill>
                  <a:srgbClr val="FFFFFF"/>
                </a:solidFill>
                <a:latin typeface="+mn-lt"/>
                <a:ea typeface="+mn-ea"/>
                <a:cs typeface="+mn-cs"/>
              </a:rPr>
              <a:t>Please complete the self care module and report back next class.</a:t>
            </a:r>
          </a:p>
        </p:txBody>
      </p:sp>
      <p:pic>
        <p:nvPicPr>
          <p:cNvPr id="6" name="Picture 5" descr="A picture containing text, vector graphics&#10;&#10;Description automatically generated">
            <a:extLst>
              <a:ext uri="{FF2B5EF4-FFF2-40B4-BE49-F238E27FC236}">
                <a16:creationId xmlns:a16="http://schemas.microsoft.com/office/drawing/2014/main" id="{1A2579BE-BE07-65C7-EB7D-63D359DB9602}"/>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5672611" y="643467"/>
            <a:ext cx="5571066" cy="5571066"/>
          </a:xfrm>
          <a:prstGeom prst="rect">
            <a:avLst/>
          </a:prstGeom>
        </p:spPr>
      </p:pic>
      <p:sp>
        <p:nvSpPr>
          <p:cNvPr id="7" name="TextBox 6">
            <a:extLst>
              <a:ext uri="{FF2B5EF4-FFF2-40B4-BE49-F238E27FC236}">
                <a16:creationId xmlns:a16="http://schemas.microsoft.com/office/drawing/2014/main" id="{10776171-F560-AB2F-0855-1DFB83ACB812}"/>
              </a:ext>
            </a:extLst>
          </p:cNvPr>
          <p:cNvSpPr txBox="1"/>
          <p:nvPr/>
        </p:nvSpPr>
        <p:spPr>
          <a:xfrm>
            <a:off x="8784350" y="6014478"/>
            <a:ext cx="2459327" cy="200055"/>
          </a:xfrm>
          <a:prstGeom prst="rect">
            <a:avLst/>
          </a:prstGeom>
          <a:solidFill>
            <a:srgbClr val="000000"/>
          </a:solidFill>
        </p:spPr>
        <p:txBody>
          <a:bodyPr wrap="none" rtlCol="0">
            <a:spAutoFit/>
          </a:bodyPr>
          <a:lstStyle/>
          <a:p>
            <a:pPr algn="r">
              <a:spcAft>
                <a:spcPts val="600"/>
              </a:spcAft>
            </a:pPr>
            <a:r>
              <a:rPr lang="en-CA" sz="700">
                <a:solidFill>
                  <a:srgbClr val="FFFFFF"/>
                </a:solidFill>
                <a:hlinkClick r:id="rId3" tooltip="http://bubblingwitheleganceandgrace.com/how-self-care-can-save-the-planet/">
                  <a:extLst>
                    <a:ext uri="{A12FA001-AC4F-418D-AE19-62706E023703}">
                      <ahyp:hlinkClr xmlns:ahyp="http://schemas.microsoft.com/office/drawing/2018/hyperlinkcolor" val="tx"/>
                    </a:ext>
                  </a:extLst>
                </a:hlinkClick>
              </a:rPr>
              <a:t>This Photo</a:t>
            </a:r>
            <a:r>
              <a:rPr lang="en-CA" sz="700">
                <a:solidFill>
                  <a:srgbClr val="FFFFFF"/>
                </a:solidFill>
              </a:rPr>
              <a:t> by Unknown Author is licensed under </a:t>
            </a:r>
            <a:r>
              <a:rPr lang="en-CA" sz="700">
                <a:solidFill>
                  <a:srgbClr val="FFFFFF"/>
                </a:solidFill>
                <a:hlinkClick r:id="rId4" tooltip="https://creativecommons.org/licenses/by-nc-nd/3.0/">
                  <a:extLst>
                    <a:ext uri="{A12FA001-AC4F-418D-AE19-62706E023703}">
                      <ahyp:hlinkClr xmlns:ahyp="http://schemas.microsoft.com/office/drawing/2018/hyperlinkcolor" val="tx"/>
                    </a:ext>
                  </a:extLst>
                </a:hlinkClick>
              </a:rPr>
              <a:t>CC BY-NC-ND</a:t>
            </a:r>
            <a:endParaRPr lang="en-CA" sz="700">
              <a:solidFill>
                <a:srgbClr val="FFFFFF"/>
              </a:solidFill>
            </a:endParaRPr>
          </a:p>
        </p:txBody>
      </p:sp>
    </p:spTree>
    <p:extLst>
      <p:ext uri="{BB962C8B-B14F-4D97-AF65-F5344CB8AC3E}">
        <p14:creationId xmlns:p14="http://schemas.microsoft.com/office/powerpoint/2010/main" val="32437665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F6F4B1-7ADE-AA01-7FBC-5E9B9E253741}"/>
              </a:ext>
            </a:extLst>
          </p:cNvPr>
          <p:cNvSpPr>
            <a:spLocks noGrp="1"/>
          </p:cNvSpPr>
          <p:nvPr>
            <p:ph type="title"/>
          </p:nvPr>
        </p:nvSpPr>
        <p:spPr>
          <a:xfrm>
            <a:off x="876300" y="0"/>
            <a:ext cx="10439400" cy="1325563"/>
          </a:xfrm>
        </p:spPr>
        <p:txBody>
          <a:bodyPr>
            <a:normAutofit/>
          </a:bodyPr>
          <a:lstStyle/>
          <a:p>
            <a:pPr algn="ctr"/>
            <a:r>
              <a:rPr lang="en-CA" sz="1200" b="1" dirty="0">
                <a:latin typeface="Times New Roman" panose="02020603050405020304" pitchFamily="18" charset="0"/>
                <a:cs typeface="Times New Roman" panose="02020603050405020304" pitchFamily="18" charset="0"/>
              </a:rPr>
              <a:t>References</a:t>
            </a:r>
          </a:p>
        </p:txBody>
      </p:sp>
      <p:sp>
        <p:nvSpPr>
          <p:cNvPr id="3" name="Content Placeholder 2">
            <a:extLst>
              <a:ext uri="{FF2B5EF4-FFF2-40B4-BE49-F238E27FC236}">
                <a16:creationId xmlns:a16="http://schemas.microsoft.com/office/drawing/2014/main" id="{F57D693F-4575-2968-3862-17C2B9F29727}"/>
              </a:ext>
            </a:extLst>
          </p:cNvPr>
          <p:cNvSpPr>
            <a:spLocks noGrp="1"/>
          </p:cNvSpPr>
          <p:nvPr>
            <p:ph idx="1"/>
          </p:nvPr>
        </p:nvSpPr>
        <p:spPr>
          <a:xfrm>
            <a:off x="361071" y="1157067"/>
            <a:ext cx="11830929" cy="4543866"/>
          </a:xfrm>
        </p:spPr>
        <p:txBody>
          <a:bodyPr>
            <a:normAutofit/>
          </a:bodyPr>
          <a:lstStyle/>
          <a:p>
            <a:r>
              <a:rPr lang="en-US" sz="1200" dirty="0">
                <a:latin typeface="Times New Roman" panose="02020603050405020304" pitchFamily="18" charset="0"/>
              </a:rPr>
              <a:t>Accurate Creative</a:t>
            </a:r>
            <a:r>
              <a:rPr lang="en-US" sz="1200" b="0" i="0" dirty="0">
                <a:effectLst/>
                <a:latin typeface="Times New Roman" panose="02020603050405020304" pitchFamily="18" charset="0"/>
              </a:rPr>
              <a:t>. (2019, May 28</a:t>
            </a:r>
            <a:r>
              <a:rPr lang="en-US" sz="1200" b="0" i="1" dirty="0">
                <a:effectLst/>
                <a:latin typeface="Times New Roman" panose="02020603050405020304" pitchFamily="18" charset="0"/>
              </a:rPr>
              <a:t>). Public Health Agency of Canada- Social Determinants of Health</a:t>
            </a:r>
            <a:r>
              <a:rPr lang="en-US" sz="1200" b="0" i="0" dirty="0">
                <a:effectLst/>
                <a:latin typeface="Times New Roman" panose="02020603050405020304" pitchFamily="18" charset="0"/>
              </a:rPr>
              <a:t>. [Video]. </a:t>
            </a:r>
            <a:r>
              <a:rPr lang="en-US" sz="1200" b="0" i="0" dirty="0" err="1">
                <a:effectLst/>
                <a:latin typeface="Times New Roman" panose="02020603050405020304" pitchFamily="18" charset="0"/>
              </a:rPr>
              <a:t>Youtube</a:t>
            </a:r>
            <a:r>
              <a:rPr lang="en-US" sz="1200" b="0" i="0" dirty="0">
                <a:effectLst/>
                <a:latin typeface="Times New Roman" panose="02020603050405020304" pitchFamily="18" charset="0"/>
              </a:rPr>
              <a:t>. https://www.youtube.com/watch?v=rwqnC1fy_zc</a:t>
            </a:r>
          </a:p>
          <a:p>
            <a:r>
              <a:rPr lang="en-US" sz="1200" b="0" i="0" dirty="0">
                <a:effectLst/>
                <a:latin typeface="Times New Roman" panose="02020603050405020304" pitchFamily="18" charset="0"/>
              </a:rPr>
              <a:t>Canadian Centre on Substance Use and Addiction. (2017).  </a:t>
            </a:r>
            <a:r>
              <a:rPr lang="en-US" sz="1200" b="0" i="1" dirty="0">
                <a:effectLst/>
                <a:latin typeface="Times New Roman" panose="02020603050405020304" pitchFamily="18" charset="0"/>
              </a:rPr>
              <a:t>Changing the language of addiction,</a:t>
            </a:r>
            <a:r>
              <a:rPr lang="en-US" sz="1200" b="0" i="0" dirty="0">
                <a:effectLst/>
                <a:latin typeface="Times New Roman" panose="02020603050405020304" pitchFamily="18" charset="0"/>
              </a:rPr>
              <a:t> fact sheet. https://www.ccsa.ca/changing-language-addiction-fact-sheet</a:t>
            </a:r>
          </a:p>
          <a:p>
            <a:r>
              <a:rPr lang="en-US" sz="1200" b="0" i="0" dirty="0">
                <a:solidFill>
                  <a:srgbClr val="000000"/>
                </a:solidFill>
                <a:effectLst/>
                <a:latin typeface="Times New Roman" panose="02020603050405020304" pitchFamily="18" charset="0"/>
              </a:rPr>
              <a:t>Canadian Centre on Substance Use &amp; Addiction. (2020). </a:t>
            </a:r>
            <a:r>
              <a:rPr lang="en-US" sz="1200" b="0" i="1" dirty="0">
                <a:solidFill>
                  <a:srgbClr val="000000"/>
                </a:solidFill>
                <a:effectLst/>
                <a:latin typeface="Times New Roman" panose="02020603050405020304" pitchFamily="18" charset="0"/>
              </a:rPr>
              <a:t>Managing stress anxiety and stress during Covid-19.</a:t>
            </a:r>
            <a:r>
              <a:rPr lang="en-US" sz="1200" b="0" i="0" dirty="0">
                <a:solidFill>
                  <a:srgbClr val="000000"/>
                </a:solidFill>
                <a:effectLst/>
                <a:latin typeface="Times New Roman" panose="02020603050405020304" pitchFamily="18" charset="0"/>
              </a:rPr>
              <a:t>  </a:t>
            </a:r>
            <a:r>
              <a:rPr lang="en-US" sz="1200" b="0" i="0" dirty="0">
                <a:effectLst/>
                <a:latin typeface="Times New Roman" panose="02020603050405020304" pitchFamily="18" charset="0"/>
              </a:rPr>
              <a:t>https://www.ccsa.ca/sites/default/files/2020-04/CCSA-COVID-19-Stress-Anxiety-and-Substance-Use-Health-Care-Providers-Infographic-2020-en.pdf</a:t>
            </a:r>
          </a:p>
          <a:p>
            <a:r>
              <a:rPr lang="en-US" sz="1200" b="0" i="0" dirty="0">
                <a:effectLst/>
                <a:latin typeface="Times New Roman" panose="02020603050405020304" pitchFamily="18" charset="0"/>
              </a:rPr>
              <a:t>Canadian Centre on Substance Use &amp; Addiction. (2021).  </a:t>
            </a:r>
            <a:r>
              <a:rPr lang="en-US" sz="1200" b="0" i="1" dirty="0">
                <a:effectLst/>
                <a:latin typeface="Times New Roman" panose="02020603050405020304" pitchFamily="18" charset="0"/>
              </a:rPr>
              <a:t>My journey begins with compassion</a:t>
            </a:r>
            <a:r>
              <a:rPr lang="en-US" sz="1200" b="0" i="0" dirty="0">
                <a:effectLst/>
                <a:latin typeface="Times New Roman" panose="02020603050405020304" pitchFamily="18" charset="0"/>
              </a:rPr>
              <a:t>. [Video]. </a:t>
            </a:r>
            <a:r>
              <a:rPr lang="en-US" sz="1200" b="0" i="0" dirty="0" err="1">
                <a:effectLst/>
                <a:latin typeface="Times New Roman" panose="02020603050405020304" pitchFamily="18" charset="0"/>
              </a:rPr>
              <a:t>Youtube</a:t>
            </a:r>
            <a:r>
              <a:rPr lang="en-US" sz="1200" b="0" i="0" dirty="0">
                <a:effectLst/>
                <a:latin typeface="Times New Roman" panose="02020603050405020304" pitchFamily="18" charset="0"/>
              </a:rPr>
              <a:t>. https://www.youtube.com/watch?v=RD0EOwWK8gI</a:t>
            </a:r>
          </a:p>
          <a:p>
            <a:r>
              <a:rPr lang="en-US" sz="1200" b="0" i="0" dirty="0">
                <a:effectLst/>
                <a:latin typeface="Times New Roman" panose="02020603050405020304" pitchFamily="18" charset="0"/>
              </a:rPr>
              <a:t>Canadian Centre on Substance Use and Addiction. (2018). </a:t>
            </a:r>
            <a:r>
              <a:rPr lang="en-US" sz="1200" b="0" i="1" dirty="0">
                <a:effectLst/>
                <a:latin typeface="Times New Roman" panose="02020603050405020304" pitchFamily="18" charset="0"/>
              </a:rPr>
              <a:t>Stigma and Discrimination in the Language of Addiction</a:t>
            </a:r>
            <a:r>
              <a:rPr lang="en-US" sz="1200" b="0" i="0" dirty="0">
                <a:effectLst/>
                <a:latin typeface="Times New Roman" panose="02020603050405020304" pitchFamily="18" charset="0"/>
              </a:rPr>
              <a:t>, Dr. Kenneth Tupper. [Video]. YouTube. https://www.youtube.com/watch?v=FowNgyoAhpc</a:t>
            </a:r>
          </a:p>
          <a:p>
            <a:r>
              <a:rPr lang="en-US" sz="1200" b="0" i="0" dirty="0">
                <a:solidFill>
                  <a:srgbClr val="000000"/>
                </a:solidFill>
                <a:effectLst/>
                <a:latin typeface="Times New Roman" panose="02020603050405020304" pitchFamily="18" charset="0"/>
              </a:rPr>
              <a:t>Canadian Centre on Substance Use and Addiction. (2019). </a:t>
            </a:r>
            <a:r>
              <a:rPr lang="en-US" sz="1200" b="0" i="1" dirty="0">
                <a:solidFill>
                  <a:srgbClr val="000000"/>
                </a:solidFill>
                <a:effectLst/>
                <a:latin typeface="Times New Roman" panose="02020603050405020304" pitchFamily="18" charset="0"/>
              </a:rPr>
              <a:t>Illuminate</a:t>
            </a:r>
            <a:r>
              <a:rPr lang="en-US" sz="1200" b="0" i="0" dirty="0">
                <a:solidFill>
                  <a:srgbClr val="000000"/>
                </a:solidFill>
                <a:effectLst/>
                <a:latin typeface="Times New Roman" panose="02020603050405020304" pitchFamily="18" charset="0"/>
              </a:rPr>
              <a:t>. [Video]. YouTube. </a:t>
            </a:r>
            <a:r>
              <a:rPr lang="en-US" sz="1200" b="0" i="0" dirty="0">
                <a:effectLst/>
                <a:latin typeface="Times New Roman" panose="02020603050405020304" pitchFamily="18" charset="0"/>
              </a:rPr>
              <a:t>https://www.youtube.com/watch?v=23KMfX5R8lM </a:t>
            </a:r>
          </a:p>
          <a:p>
            <a:r>
              <a:rPr lang="en-US" sz="1200" b="0" i="0" dirty="0">
                <a:solidFill>
                  <a:srgbClr val="000000"/>
                </a:solidFill>
                <a:effectLst/>
                <a:latin typeface="Times New Roman" panose="02020603050405020304" pitchFamily="18" charset="0"/>
              </a:rPr>
              <a:t>Cooper, A. (2006). </a:t>
            </a:r>
            <a:r>
              <a:rPr lang="en-US" sz="1200" b="0" i="1" dirty="0">
                <a:solidFill>
                  <a:srgbClr val="000000"/>
                </a:solidFill>
                <a:effectLst/>
                <a:latin typeface="Times New Roman" panose="02020603050405020304" pitchFamily="18" charset="0"/>
              </a:rPr>
              <a:t>The hanging of </a:t>
            </a:r>
            <a:r>
              <a:rPr lang="en-US" sz="1200" b="0" i="1" dirty="0" err="1">
                <a:solidFill>
                  <a:srgbClr val="000000"/>
                </a:solidFill>
                <a:effectLst/>
                <a:latin typeface="Times New Roman" panose="02020603050405020304" pitchFamily="18" charset="0"/>
              </a:rPr>
              <a:t>Angélique</a:t>
            </a:r>
            <a:r>
              <a:rPr lang="en-US" sz="1200" b="0" i="1" dirty="0">
                <a:solidFill>
                  <a:srgbClr val="000000"/>
                </a:solidFill>
                <a:effectLst/>
                <a:latin typeface="Times New Roman" panose="02020603050405020304" pitchFamily="18" charset="0"/>
              </a:rPr>
              <a:t>: The untold story of slavery in Canada and the burning of Old Montréal.</a:t>
            </a:r>
            <a:r>
              <a:rPr lang="en-US" sz="1200" b="0" i="0" dirty="0">
                <a:solidFill>
                  <a:srgbClr val="000000"/>
                </a:solidFill>
                <a:effectLst/>
                <a:latin typeface="Times New Roman" panose="02020603050405020304" pitchFamily="18" charset="0"/>
              </a:rPr>
              <a:t> University of Georgia Press.</a:t>
            </a:r>
            <a:endParaRPr lang="en-US" sz="1200" b="0" i="0" dirty="0">
              <a:effectLst/>
              <a:latin typeface="Times New Roman" panose="02020603050405020304" pitchFamily="18" charset="0"/>
            </a:endParaRPr>
          </a:p>
          <a:p>
            <a:r>
              <a:rPr lang="en-US" sz="1200" b="0" i="0" dirty="0">
                <a:effectLst/>
                <a:latin typeface="Times New Roman" panose="02020603050405020304" pitchFamily="18" charset="0"/>
              </a:rPr>
              <a:t>First Nations Health Authority. (2015). </a:t>
            </a:r>
            <a:r>
              <a:rPr lang="en-US" sz="1200" b="0" i="1" dirty="0">
                <a:effectLst/>
                <a:latin typeface="Times New Roman" panose="02020603050405020304" pitchFamily="18" charset="0"/>
              </a:rPr>
              <a:t>Decolonizing substance use</a:t>
            </a:r>
            <a:r>
              <a:rPr lang="en-US" sz="1200" b="0" i="0" dirty="0">
                <a:effectLst/>
                <a:latin typeface="Times New Roman" panose="02020603050405020304" pitchFamily="18" charset="0"/>
              </a:rPr>
              <a:t>. https://uphns-hub.ca/wp-content/uploads/2021/05/PowerPoint-Decolonize-Substance-Use-Indigenous-Harm-Reduction.pdf</a:t>
            </a:r>
          </a:p>
          <a:p>
            <a:r>
              <a:rPr lang="en-US" sz="1200" b="0" i="0" dirty="0">
                <a:effectLst/>
                <a:latin typeface="Times New Roman" panose="02020603050405020304" pitchFamily="18" charset="0"/>
              </a:rPr>
              <a:t>Government of Canada. (2020a).  </a:t>
            </a:r>
            <a:r>
              <a:rPr lang="en-US" sz="1200" b="0" i="1" dirty="0">
                <a:effectLst/>
                <a:latin typeface="Times New Roman" panose="02020603050405020304" pitchFamily="18" charset="0"/>
              </a:rPr>
              <a:t>Social determinants of health and health inequities</a:t>
            </a:r>
            <a:r>
              <a:rPr lang="en-US" sz="1200" b="0" i="0" dirty="0">
                <a:effectLst/>
                <a:latin typeface="Times New Roman" panose="02020603050405020304" pitchFamily="18" charset="0"/>
              </a:rPr>
              <a:t>.  https://www.canada.ca/en/public-health/services/health-promotion/population-health/what-determines-health.html </a:t>
            </a:r>
          </a:p>
          <a:p>
            <a:r>
              <a:rPr lang="en-US" sz="1200" b="0" i="0" dirty="0">
                <a:solidFill>
                  <a:srgbClr val="000000"/>
                </a:solidFill>
                <a:effectLst/>
                <a:latin typeface="Times New Roman" panose="02020603050405020304" pitchFamily="18" charset="0"/>
              </a:rPr>
              <a:t>Government of Canada </a:t>
            </a:r>
            <a:r>
              <a:rPr lang="en-US" sz="1200" b="0" i="0">
                <a:solidFill>
                  <a:srgbClr val="000000"/>
                </a:solidFill>
                <a:effectLst/>
                <a:latin typeface="Times New Roman" panose="02020603050405020304" pitchFamily="18" charset="0"/>
              </a:rPr>
              <a:t>(2020b).  </a:t>
            </a:r>
            <a:r>
              <a:rPr lang="en-US" sz="1200" b="0" i="1" dirty="0">
                <a:solidFill>
                  <a:srgbClr val="000000"/>
                </a:solidFill>
                <a:effectLst/>
                <a:latin typeface="Times New Roman" panose="02020603050405020304" pitchFamily="18" charset="0"/>
              </a:rPr>
              <a:t>Social determinants and inequities in health for Black Canadians: A snapshot.</a:t>
            </a:r>
            <a:r>
              <a:rPr lang="en-US" sz="1200" b="0" i="0" dirty="0">
                <a:solidFill>
                  <a:srgbClr val="000000"/>
                </a:solidFill>
                <a:effectLst/>
                <a:latin typeface="Times New Roman" panose="02020603050405020304" pitchFamily="18" charset="0"/>
              </a:rPr>
              <a:t>  </a:t>
            </a:r>
            <a:r>
              <a:rPr lang="en-US" sz="1200" b="0" i="0" dirty="0">
                <a:effectLst/>
                <a:latin typeface="Times New Roman" panose="02020603050405020304" pitchFamily="18" charset="0"/>
              </a:rPr>
              <a:t>https://www.canada.ca/en/public-health/services/health-promotion/population-health/what-determines-health/social-determinants-inequities-black-canadians-snapshot.html</a:t>
            </a:r>
          </a:p>
          <a:p>
            <a:r>
              <a:rPr lang="en-US" sz="1200" b="0" i="0" dirty="0">
                <a:solidFill>
                  <a:srgbClr val="000000"/>
                </a:solidFill>
                <a:effectLst/>
                <a:latin typeface="Times New Roman" panose="02020603050405020304" pitchFamily="18" charset="0"/>
              </a:rPr>
              <a:t>Interagency Coalition on AIDS &amp; Development. (2019). </a:t>
            </a:r>
            <a:r>
              <a:rPr lang="en-US" sz="1200" b="0" i="1" dirty="0">
                <a:solidFill>
                  <a:srgbClr val="000000"/>
                </a:solidFill>
                <a:effectLst/>
                <a:latin typeface="Times New Roman" panose="02020603050405020304" pitchFamily="18" charset="0"/>
              </a:rPr>
              <a:t>Indigenous harm reduction, reducing the harms of colonialism, policy brief</a:t>
            </a:r>
            <a:r>
              <a:rPr lang="en-US" sz="1200" b="0" i="0" dirty="0">
                <a:solidFill>
                  <a:srgbClr val="000000"/>
                </a:solidFill>
                <a:effectLst/>
                <a:latin typeface="Times New Roman" panose="02020603050405020304" pitchFamily="18" charset="0"/>
              </a:rPr>
              <a:t>.  </a:t>
            </a:r>
            <a:r>
              <a:rPr lang="en-US" sz="1200" b="0" i="0" dirty="0">
                <a:effectLst/>
                <a:latin typeface="Times New Roman" panose="02020603050405020304" pitchFamily="18" charset="0"/>
              </a:rPr>
              <a:t>https://www.canada.ca/en/public-health/services/health-promotion/population- health/what-determines-health/social-determinants-inequities-black-canadians-snapshot.html</a:t>
            </a:r>
            <a:endParaRPr lang="en-US" sz="1200" b="0" i="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39557637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128646E-4C1C-9268-3607-4DE4FFFA0936}"/>
              </a:ext>
            </a:extLst>
          </p:cNvPr>
          <p:cNvSpPr>
            <a:spLocks noGrp="1"/>
          </p:cNvSpPr>
          <p:nvPr>
            <p:ph idx="1"/>
          </p:nvPr>
        </p:nvSpPr>
        <p:spPr>
          <a:xfrm>
            <a:off x="194603" y="1389527"/>
            <a:ext cx="11802794" cy="4351338"/>
          </a:xfrm>
        </p:spPr>
        <p:txBody>
          <a:bodyPr>
            <a:normAutofit fontScale="47500" lnSpcReduction="20000"/>
          </a:bodyPr>
          <a:lstStyle/>
          <a:p>
            <a:r>
              <a:rPr lang="en-US" dirty="0">
                <a:latin typeface="Times New Roman" panose="02020603050405020304" pitchFamily="18" charset="0"/>
                <a:cs typeface="Times New Roman" panose="02020603050405020304" pitchFamily="18" charset="0"/>
              </a:rPr>
              <a:t>Lee, B., Kellett, P., </a:t>
            </a:r>
            <a:r>
              <a:rPr lang="en-US" dirty="0" err="1">
                <a:latin typeface="Times New Roman" panose="02020603050405020304" pitchFamily="18" charset="0"/>
                <a:cs typeface="Times New Roman" panose="02020603050405020304" pitchFamily="18" charset="0"/>
              </a:rPr>
              <a:t>Seghal</a:t>
            </a:r>
            <a:r>
              <a:rPr lang="en-US" dirty="0">
                <a:latin typeface="Times New Roman" panose="02020603050405020304" pitchFamily="18" charset="0"/>
                <a:cs typeface="Times New Roman" panose="02020603050405020304" pitchFamily="18" charset="0"/>
              </a:rPr>
              <a:t>, K., &amp; Van den Berg, C. (2018). Breaking the silence of racism injuries: A community-driven study. International Journal of Migration, Health, and Social Care, 14(1), 1-14. http://dx.doi.org/10.1108/IJMHSC-01-2016-0003</a:t>
            </a:r>
          </a:p>
          <a:p>
            <a:r>
              <a:rPr lang="en-US" dirty="0">
                <a:latin typeface="Times New Roman" panose="02020603050405020304" pitchFamily="18" charset="0"/>
                <a:cs typeface="Times New Roman" panose="02020603050405020304" pitchFamily="18" charset="0"/>
              </a:rPr>
              <a:t>Lee, N., &amp; Boeri, M. (2017). Managing stigma: Women drug users and recovery services. </a:t>
            </a:r>
            <a:r>
              <a:rPr lang="en-US" dirty="0" err="1">
                <a:latin typeface="Times New Roman" panose="02020603050405020304" pitchFamily="18" charset="0"/>
                <a:cs typeface="Times New Roman" panose="02020603050405020304" pitchFamily="18" charset="0"/>
              </a:rPr>
              <a:t>Fusio</a:t>
            </a:r>
            <a:r>
              <a:rPr lang="en-US" dirty="0">
                <a:latin typeface="Times New Roman" panose="02020603050405020304" pitchFamily="18" charset="0"/>
                <a:cs typeface="Times New Roman" panose="02020603050405020304" pitchFamily="18" charset="0"/>
              </a:rPr>
              <a:t>: the Bentley Undergraduate Research Journal, 1(2), 65–94. https://www.ncbi.nlm.nih.gov/pmc/articles/PMC6103317/</a:t>
            </a:r>
          </a:p>
          <a:p>
            <a:r>
              <a:rPr lang="en-US" dirty="0">
                <a:latin typeface="Times New Roman" panose="02020603050405020304" pitchFamily="18" charset="0"/>
                <a:cs typeface="Times New Roman" panose="02020603050405020304" pitchFamily="18" charset="0"/>
              </a:rPr>
              <a:t>McIntosh, P. (1989). White privilege: Unpacking the invisible backpack. Peace and Freedom Magazine. https://psychology.umbc.edu/files/2016/10/White-Privilege_McIntosh-1989.pdf</a:t>
            </a:r>
          </a:p>
          <a:p>
            <a:r>
              <a:rPr lang="en-US" dirty="0">
                <a:latin typeface="Times New Roman" panose="02020603050405020304" pitchFamily="18" charset="0"/>
                <a:cs typeface="Times New Roman" panose="02020603050405020304" pitchFamily="18" charset="0"/>
              </a:rPr>
              <a:t>National Institute on Drug Abuse. (2019). Sex, gender and addiction. [Video]. </a:t>
            </a:r>
            <a:r>
              <a:rPr lang="en-US" dirty="0" err="1">
                <a:latin typeface="Times New Roman" panose="02020603050405020304" pitchFamily="18" charset="0"/>
                <a:cs typeface="Times New Roman" panose="02020603050405020304" pitchFamily="18" charset="0"/>
              </a:rPr>
              <a:t>Youtube</a:t>
            </a:r>
            <a:r>
              <a:rPr lang="en-US" dirty="0">
                <a:latin typeface="Times New Roman" panose="02020603050405020304" pitchFamily="18" charset="0"/>
                <a:cs typeface="Times New Roman" panose="02020603050405020304" pitchFamily="18" charset="0"/>
              </a:rPr>
              <a:t>. https://www.youtube.com/</a:t>
            </a:r>
            <a:r>
              <a:rPr lang="en-US" dirty="0" err="1">
                <a:latin typeface="Times New Roman" panose="02020603050405020304" pitchFamily="18" charset="0"/>
                <a:cs typeface="Times New Roman" panose="02020603050405020304" pitchFamily="18" charset="0"/>
              </a:rPr>
              <a:t>watch?v</a:t>
            </a:r>
            <a:r>
              <a:rPr lang="en-US" dirty="0">
                <a:latin typeface="Times New Roman" panose="02020603050405020304" pitchFamily="18" charset="0"/>
                <a:cs typeface="Times New Roman" panose="02020603050405020304" pitchFamily="18" charset="0"/>
              </a:rPr>
              <a:t>=</a:t>
            </a:r>
            <a:r>
              <a:rPr lang="en-US" dirty="0" err="1">
                <a:latin typeface="Times New Roman" panose="02020603050405020304" pitchFamily="18" charset="0"/>
                <a:cs typeface="Times New Roman" panose="02020603050405020304" pitchFamily="18" charset="0"/>
              </a:rPr>
              <a:t>nP</a:t>
            </a:r>
            <a:r>
              <a:rPr lang="en-US" dirty="0">
                <a:latin typeface="Times New Roman" panose="02020603050405020304" pitchFamily="18" charset="0"/>
                <a:cs typeface="Times New Roman" panose="02020603050405020304" pitchFamily="18" charset="0"/>
              </a:rPr>
              <a:t>–FR198Cc</a:t>
            </a:r>
          </a:p>
          <a:p>
            <a:r>
              <a:rPr lang="en-US" dirty="0">
                <a:latin typeface="Times New Roman" panose="02020603050405020304" pitchFamily="18" charset="0"/>
                <a:cs typeface="Times New Roman" panose="02020603050405020304" pitchFamily="18" charset="0"/>
              </a:rPr>
              <a:t>North End Community Health Centre. (2021). 50 Years of NECHC. [Video]. </a:t>
            </a:r>
            <a:r>
              <a:rPr lang="en-US" dirty="0" err="1">
                <a:latin typeface="Times New Roman" panose="02020603050405020304" pitchFamily="18" charset="0"/>
                <a:cs typeface="Times New Roman" panose="02020603050405020304" pitchFamily="18" charset="0"/>
              </a:rPr>
              <a:t>Youtube</a:t>
            </a:r>
            <a:r>
              <a:rPr lang="en-US" dirty="0">
                <a:latin typeface="Times New Roman" panose="02020603050405020304" pitchFamily="18" charset="0"/>
                <a:cs typeface="Times New Roman" panose="02020603050405020304" pitchFamily="18" charset="0"/>
              </a:rPr>
              <a:t>. https://www.youtube.com/watch?time_continue=20&amp;v=yN1GQ7_dkXo&amp;feature=emb_logo</a:t>
            </a:r>
          </a:p>
          <a:p>
            <a:r>
              <a:rPr lang="en-US" dirty="0">
                <a:latin typeface="Times New Roman" panose="02020603050405020304" pitchFamily="18" charset="0"/>
                <a:cs typeface="Times New Roman" panose="02020603050405020304" pitchFamily="18" charset="0"/>
              </a:rPr>
              <a:t>Northern Health B. C. (2017, March 29).  Stop stigma. Save lives: Experiences of stigma. [Video]. YouTube. https://www.youtube.com/watch?v=NtxaFXThrzA </a:t>
            </a:r>
          </a:p>
          <a:p>
            <a:r>
              <a:rPr lang="en-US" dirty="0" err="1">
                <a:latin typeface="Times New Roman" panose="02020603050405020304" pitchFamily="18" charset="0"/>
                <a:cs typeface="Times New Roman" panose="02020603050405020304" pitchFamily="18" charset="0"/>
              </a:rPr>
              <a:t>Paivinen</a:t>
            </a:r>
            <a:r>
              <a:rPr lang="en-US" dirty="0">
                <a:latin typeface="Times New Roman" panose="02020603050405020304" pitchFamily="18" charset="0"/>
                <a:cs typeface="Times New Roman" panose="02020603050405020304" pitchFamily="18" charset="0"/>
              </a:rPr>
              <a:t>, H., &amp; Bade, S. (2008).  Voice: Challenging the stigma of addiction -a nursing perspective.  International Journal of Drug Policy, 19(3), 214-219 https://doi.org/10.1016/j.drugpo.2008.02.011</a:t>
            </a:r>
          </a:p>
          <a:p>
            <a:r>
              <a:rPr lang="en-US" dirty="0">
                <a:latin typeface="Times New Roman" panose="02020603050405020304" pitchFamily="18" charset="0"/>
                <a:cs typeface="Times New Roman" panose="02020603050405020304" pitchFamily="18" charset="0"/>
              </a:rPr>
              <a:t>Royal College of Physicians and Surgeons of Canada. (2015, March 25).  Bridging the gap between traditional and western medicine: The remarkable work of Dr. Karen Hill. [Video]. YouTube. https://youtu.be/nVQU1EmoWoU</a:t>
            </a:r>
          </a:p>
          <a:p>
            <a:r>
              <a:rPr lang="en-US" dirty="0">
                <a:latin typeface="Times New Roman" panose="02020603050405020304" pitchFamily="18" charset="0"/>
                <a:cs typeface="Times New Roman" panose="02020603050405020304" pitchFamily="18" charset="0"/>
              </a:rPr>
              <a:t>Sociological Studies Sheffield. (2020, Oct. 8).  Intersectionality and health explained. [Video]. </a:t>
            </a:r>
            <a:r>
              <a:rPr lang="en-US" dirty="0" err="1">
                <a:latin typeface="Times New Roman" panose="02020603050405020304" pitchFamily="18" charset="0"/>
                <a:cs typeface="Times New Roman" panose="02020603050405020304" pitchFamily="18" charset="0"/>
              </a:rPr>
              <a:t>Youtube</a:t>
            </a:r>
            <a:r>
              <a:rPr lang="en-US" dirty="0">
                <a:latin typeface="Times New Roman" panose="02020603050405020304" pitchFamily="18" charset="0"/>
                <a:cs typeface="Times New Roman" panose="02020603050405020304" pitchFamily="18" charset="0"/>
              </a:rPr>
              <a:t>. https://www.youtube.com/watch?v=rwqnC1fy_zc </a:t>
            </a:r>
          </a:p>
          <a:p>
            <a:r>
              <a:rPr lang="en-US" dirty="0" err="1">
                <a:latin typeface="Times New Roman" panose="02020603050405020304" pitchFamily="18" charset="0"/>
                <a:cs typeface="Times New Roman" panose="02020603050405020304" pitchFamily="18" charset="0"/>
              </a:rPr>
              <a:t>Varin</a:t>
            </a:r>
            <a:r>
              <a:rPr lang="en-US" dirty="0">
                <a:latin typeface="Times New Roman" panose="02020603050405020304" pitchFamily="18" charset="0"/>
                <a:cs typeface="Times New Roman" panose="02020603050405020304" pitchFamily="18" charset="0"/>
              </a:rPr>
              <a:t>, M., Palladino, E., Hill MacEachern, K., </a:t>
            </a:r>
            <a:r>
              <a:rPr lang="en-US" dirty="0" err="1">
                <a:latin typeface="Times New Roman" panose="02020603050405020304" pitchFamily="18" charset="0"/>
                <a:cs typeface="Times New Roman" panose="02020603050405020304" pitchFamily="18" charset="0"/>
              </a:rPr>
              <a:t>Belzak</a:t>
            </a:r>
            <a:r>
              <a:rPr lang="en-US" dirty="0">
                <a:latin typeface="Times New Roman" panose="02020603050405020304" pitchFamily="18" charset="0"/>
                <a:cs typeface="Times New Roman" panose="02020603050405020304" pitchFamily="18" charset="0"/>
              </a:rPr>
              <a:t>, L. &amp; Baker, M. M. (2021). At a glance: </a:t>
            </a:r>
            <a:r>
              <a:rPr lang="en-US" dirty="0" err="1">
                <a:latin typeface="Times New Roman" panose="02020603050405020304" pitchFamily="18" charset="0"/>
                <a:cs typeface="Times New Roman" panose="02020603050405020304" pitchFamily="18" charset="0"/>
              </a:rPr>
              <a:t>Prevalance</a:t>
            </a:r>
            <a:r>
              <a:rPr lang="en-US" dirty="0">
                <a:latin typeface="Times New Roman" panose="02020603050405020304" pitchFamily="18" charset="0"/>
                <a:cs typeface="Times New Roman" panose="02020603050405020304" pitchFamily="18" charset="0"/>
              </a:rPr>
              <a:t> of alcohol use among women of reproductive age in Canada. Health Promotion and Chronic Disease Prevention in Canada Journal, 41(9), 267-272. https://doi.org/10.24095/hpcdp.41.9.04</a:t>
            </a:r>
          </a:p>
          <a:p>
            <a:endParaRPr lang="en-CA" dirty="0"/>
          </a:p>
        </p:txBody>
      </p:sp>
      <p:sp>
        <p:nvSpPr>
          <p:cNvPr id="4" name="TextBox 3">
            <a:extLst>
              <a:ext uri="{FF2B5EF4-FFF2-40B4-BE49-F238E27FC236}">
                <a16:creationId xmlns:a16="http://schemas.microsoft.com/office/drawing/2014/main" id="{AF92674B-FE2C-B83B-7176-72022D586262}"/>
              </a:ext>
            </a:extLst>
          </p:cNvPr>
          <p:cNvSpPr txBox="1"/>
          <p:nvPr/>
        </p:nvSpPr>
        <p:spPr>
          <a:xfrm>
            <a:off x="5179255" y="548639"/>
            <a:ext cx="1833489" cy="276999"/>
          </a:xfrm>
          <a:prstGeom prst="rect">
            <a:avLst/>
          </a:prstGeom>
          <a:noFill/>
        </p:spPr>
        <p:txBody>
          <a:bodyPr wrap="square" rtlCol="0">
            <a:spAutoFit/>
          </a:bodyPr>
          <a:lstStyle/>
          <a:p>
            <a:r>
              <a:rPr lang="en-CA" sz="1200" b="1" dirty="0">
                <a:latin typeface="Times New Roman" panose="02020603050405020304" pitchFamily="18" charset="0"/>
                <a:cs typeface="Times New Roman" panose="02020603050405020304" pitchFamily="18" charset="0"/>
              </a:rPr>
              <a:t>References</a:t>
            </a:r>
            <a:r>
              <a:rPr lang="en-CA" sz="1200" dirty="0">
                <a:latin typeface="Times New Roman" panose="02020603050405020304" pitchFamily="18" charset="0"/>
                <a:cs typeface="Times New Roman" panose="02020603050405020304" pitchFamily="18" charset="0"/>
              </a:rPr>
              <a:t> </a:t>
            </a:r>
            <a:r>
              <a:rPr lang="en-CA" sz="1200" b="1" dirty="0">
                <a:latin typeface="Times New Roman" panose="02020603050405020304" pitchFamily="18" charset="0"/>
                <a:cs typeface="Times New Roman" panose="02020603050405020304" pitchFamily="18" charset="0"/>
              </a:rPr>
              <a:t>Continued</a:t>
            </a:r>
          </a:p>
        </p:txBody>
      </p:sp>
    </p:spTree>
    <p:extLst>
      <p:ext uri="{BB962C8B-B14F-4D97-AF65-F5344CB8AC3E}">
        <p14:creationId xmlns:p14="http://schemas.microsoft.com/office/powerpoint/2010/main" val="6662784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a:extLst>
              <a:ext uri="{FF2B5EF4-FFF2-40B4-BE49-F238E27FC236}">
                <a16:creationId xmlns:a16="http://schemas.microsoft.com/office/drawing/2014/main" id="{434D6A9E-470C-0DF9-4B8C-DC60A524F1EF}"/>
              </a:ext>
            </a:extLst>
          </p:cNvPr>
          <p:cNvSpPr txBox="1"/>
          <p:nvPr/>
        </p:nvSpPr>
        <p:spPr>
          <a:xfrm flipH="1">
            <a:off x="869266" y="285636"/>
            <a:ext cx="11322734" cy="769441"/>
          </a:xfrm>
          <a:prstGeom prst="rect">
            <a:avLst/>
          </a:prstGeom>
          <a:noFill/>
        </p:spPr>
        <p:txBody>
          <a:bodyPr wrap="square" rtlCol="0">
            <a:spAutoFit/>
          </a:bodyPr>
          <a:lstStyle/>
          <a:p>
            <a:r>
              <a:rPr lang="en-CA" sz="4400" dirty="0"/>
              <a:t>What are the social determinants of health? </a:t>
            </a:r>
          </a:p>
        </p:txBody>
      </p:sp>
      <p:pic>
        <p:nvPicPr>
          <p:cNvPr id="23" name="Online Media 22" title="Public Health Agency of Canada • Social Determinants of Health">
            <a:hlinkClick r:id="" action="ppaction://media"/>
            <a:extLst>
              <a:ext uri="{FF2B5EF4-FFF2-40B4-BE49-F238E27FC236}">
                <a16:creationId xmlns:a16="http://schemas.microsoft.com/office/drawing/2014/main" id="{66C40CCA-9C53-0A55-ECF9-CC0053FD3035}"/>
              </a:ext>
            </a:extLst>
          </p:cNvPr>
          <p:cNvPicPr>
            <a:picLocks noRot="1" noChangeAspect="1"/>
          </p:cNvPicPr>
          <p:nvPr>
            <a:videoFile r:link="rId1"/>
          </p:nvPr>
        </p:nvPicPr>
        <p:blipFill>
          <a:blip r:embed="rId3"/>
          <a:stretch>
            <a:fillRect/>
          </a:stretch>
        </p:blipFill>
        <p:spPr>
          <a:xfrm>
            <a:off x="1463398" y="1122707"/>
            <a:ext cx="9265204" cy="5234841"/>
          </a:xfrm>
          <a:prstGeom prst="rect">
            <a:avLst/>
          </a:prstGeom>
        </p:spPr>
      </p:pic>
      <p:sp>
        <p:nvSpPr>
          <p:cNvPr id="25" name="TextBox 24">
            <a:extLst>
              <a:ext uri="{FF2B5EF4-FFF2-40B4-BE49-F238E27FC236}">
                <a16:creationId xmlns:a16="http://schemas.microsoft.com/office/drawing/2014/main" id="{413B10CD-EF4D-7BF2-8F54-5DE0E2627D8B}"/>
              </a:ext>
            </a:extLst>
          </p:cNvPr>
          <p:cNvSpPr txBox="1"/>
          <p:nvPr/>
        </p:nvSpPr>
        <p:spPr>
          <a:xfrm>
            <a:off x="1463398" y="1122707"/>
            <a:ext cx="6675120" cy="369332"/>
          </a:xfrm>
          <a:prstGeom prst="rect">
            <a:avLst/>
          </a:prstGeom>
          <a:noFill/>
        </p:spPr>
        <p:txBody>
          <a:bodyPr wrap="square">
            <a:spAutoFit/>
          </a:bodyPr>
          <a:lstStyle/>
          <a:p>
            <a:r>
              <a:rPr lang="en-CA" dirty="0">
                <a:hlinkClick r:id="rId4"/>
              </a:rPr>
              <a:t>https://www.youtube.com/watch?v=plDaS8_LoYo</a:t>
            </a:r>
            <a:endParaRPr lang="en-CA" dirty="0"/>
          </a:p>
        </p:txBody>
      </p:sp>
      <p:sp>
        <p:nvSpPr>
          <p:cNvPr id="14" name="TextBox 13">
            <a:extLst>
              <a:ext uri="{FF2B5EF4-FFF2-40B4-BE49-F238E27FC236}">
                <a16:creationId xmlns:a16="http://schemas.microsoft.com/office/drawing/2014/main" id="{D5AACAAF-4895-3EE3-58A5-3345D1AA2F44}"/>
              </a:ext>
            </a:extLst>
          </p:cNvPr>
          <p:cNvSpPr txBox="1"/>
          <p:nvPr/>
        </p:nvSpPr>
        <p:spPr>
          <a:xfrm>
            <a:off x="1368343" y="6371293"/>
            <a:ext cx="6675120" cy="369332"/>
          </a:xfrm>
          <a:prstGeom prst="rect">
            <a:avLst/>
          </a:prstGeom>
          <a:noFill/>
        </p:spPr>
        <p:txBody>
          <a:bodyPr wrap="square">
            <a:spAutoFit/>
          </a:bodyPr>
          <a:lstStyle/>
          <a:p>
            <a:pPr algn="l"/>
            <a:r>
              <a:rPr lang="en-US" i="0" dirty="0">
                <a:solidFill>
                  <a:srgbClr val="030303"/>
                </a:solidFill>
                <a:effectLst/>
                <a:latin typeface="YouTube Sans"/>
              </a:rPr>
              <a:t>(Public Health Agency of Canada, 2019).</a:t>
            </a:r>
          </a:p>
        </p:txBody>
      </p:sp>
    </p:spTree>
    <p:extLst>
      <p:ext uri="{BB962C8B-B14F-4D97-AF65-F5344CB8AC3E}">
        <p14:creationId xmlns:p14="http://schemas.microsoft.com/office/powerpoint/2010/main" val="3519543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3"/>
                </p:tgtEl>
              </p:cMediaNode>
            </p:video>
            <p:seq concurrent="1" nextAc="seek">
              <p:cTn id="8" restart="whenNotActive" fill="hold" evtFilter="cancelBubble" nodeType="interactiveSeq">
                <p:stCondLst>
                  <p:cond evt="onClick" delay="0">
                    <p:tgtEl>
                      <p:spTgt spid="2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3"/>
                                        </p:tgtEl>
                                      </p:cBhvr>
                                    </p:cmd>
                                  </p:childTnLst>
                                </p:cTn>
                              </p:par>
                            </p:childTnLst>
                          </p:cTn>
                        </p:par>
                      </p:childTnLst>
                    </p:cTn>
                  </p:par>
                </p:childTnLst>
              </p:cTn>
              <p:nextCondLst>
                <p:cond evt="onClick" delay="0">
                  <p:tgtEl>
                    <p:spTgt spid="23"/>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0C207D-F2DE-CA79-94EE-A231A9130A7B}"/>
              </a:ext>
            </a:extLst>
          </p:cNvPr>
          <p:cNvSpPr>
            <a:spLocks noGrp="1"/>
          </p:cNvSpPr>
          <p:nvPr>
            <p:ph type="title"/>
          </p:nvPr>
        </p:nvSpPr>
        <p:spPr>
          <a:xfrm>
            <a:off x="648929" y="629266"/>
            <a:ext cx="3505495" cy="1622321"/>
          </a:xfrm>
        </p:spPr>
        <p:txBody>
          <a:bodyPr vert="horz" lIns="91440" tIns="45720" rIns="91440" bIns="45720" rtlCol="0" anchor="ctr">
            <a:normAutofit/>
          </a:bodyPr>
          <a:lstStyle/>
          <a:p>
            <a:r>
              <a:rPr lang="en-US" sz="3700" kern="1200" dirty="0">
                <a:solidFill>
                  <a:schemeClr val="tx1"/>
                </a:solidFill>
                <a:latin typeface="+mj-lt"/>
                <a:ea typeface="+mj-ea"/>
                <a:cs typeface="+mj-cs"/>
              </a:rPr>
              <a:t>The social determinants of health</a:t>
            </a:r>
          </a:p>
        </p:txBody>
      </p:sp>
      <p:sp>
        <p:nvSpPr>
          <p:cNvPr id="5" name="Content Placeholder 12">
            <a:extLst>
              <a:ext uri="{FF2B5EF4-FFF2-40B4-BE49-F238E27FC236}">
                <a16:creationId xmlns:a16="http://schemas.microsoft.com/office/drawing/2014/main" id="{ECD1FC4E-342B-AA8B-5696-0CBC14B1DC49}"/>
              </a:ext>
            </a:extLst>
          </p:cNvPr>
          <p:cNvSpPr>
            <a:spLocks noGrp="1"/>
          </p:cNvSpPr>
          <p:nvPr>
            <p:ph sz="half" idx="1"/>
          </p:nvPr>
        </p:nvSpPr>
        <p:spPr>
          <a:xfrm>
            <a:off x="648931" y="2438400"/>
            <a:ext cx="3505494" cy="3785419"/>
          </a:xfrm>
        </p:spPr>
        <p:txBody>
          <a:bodyPr vert="horz" lIns="91440" tIns="45720" rIns="91440" bIns="45720" rtlCol="0">
            <a:normAutofit/>
          </a:bodyPr>
          <a:lstStyle/>
          <a:p>
            <a:pPr marL="0"/>
            <a:r>
              <a:rPr lang="en-US" sz="2000"/>
              <a:t> “are the broad range of personal, social, economic and environmental factors that determine individual and population health” (Government of Canada, 2020).</a:t>
            </a:r>
          </a:p>
          <a:p>
            <a:pPr marL="0"/>
            <a:endParaRPr lang="en-US" sz="2000"/>
          </a:p>
        </p:txBody>
      </p:sp>
      <p:sp>
        <p:nvSpPr>
          <p:cNvPr id="9" name="Rectangle 11">
            <a:extLst>
              <a:ext uri="{FF2B5EF4-FFF2-40B4-BE49-F238E27FC236}">
                <a16:creationId xmlns:a16="http://schemas.microsoft.com/office/drawing/2014/main" id="{5E39A796-BE83-48B1-B33F-35C4A32AAB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9056" y="0"/>
            <a:ext cx="7552944"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9">
            <a:extLst>
              <a:ext uri="{FF2B5EF4-FFF2-40B4-BE49-F238E27FC236}">
                <a16:creationId xmlns:a16="http://schemas.microsoft.com/office/drawing/2014/main" id="{72F84B47-E267-4194-8194-831DB7B55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23688" y="557784"/>
            <a:ext cx="6584098"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A group of people walking&#10;&#10;Description automatically generated with low confidence">
            <a:extLst>
              <a:ext uri="{FF2B5EF4-FFF2-40B4-BE49-F238E27FC236}">
                <a16:creationId xmlns:a16="http://schemas.microsoft.com/office/drawing/2014/main" id="{DB20A50C-57B9-3CF6-4D3B-0DE3A6E8BB1D}"/>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5405862" y="1764537"/>
            <a:ext cx="6019331" cy="3325680"/>
          </a:xfrm>
          <a:prstGeom prst="rect">
            <a:avLst/>
          </a:prstGeom>
          <a:effectLst/>
        </p:spPr>
      </p:pic>
      <p:sp>
        <p:nvSpPr>
          <p:cNvPr id="7" name="TextBox 6">
            <a:extLst>
              <a:ext uri="{FF2B5EF4-FFF2-40B4-BE49-F238E27FC236}">
                <a16:creationId xmlns:a16="http://schemas.microsoft.com/office/drawing/2014/main" id="{BAED135E-56EE-D529-064A-7FA4F1593FD5}"/>
              </a:ext>
            </a:extLst>
          </p:cNvPr>
          <p:cNvSpPr txBox="1"/>
          <p:nvPr/>
        </p:nvSpPr>
        <p:spPr>
          <a:xfrm>
            <a:off x="9118151" y="4890162"/>
            <a:ext cx="2307042" cy="200055"/>
          </a:xfrm>
          <a:prstGeom prst="rect">
            <a:avLst/>
          </a:prstGeom>
          <a:solidFill>
            <a:srgbClr val="000000"/>
          </a:solidFill>
        </p:spPr>
        <p:txBody>
          <a:bodyPr wrap="none" rtlCol="0">
            <a:spAutoFit/>
          </a:bodyPr>
          <a:lstStyle/>
          <a:p>
            <a:pPr algn="r">
              <a:spcAft>
                <a:spcPts val="600"/>
              </a:spcAft>
            </a:pPr>
            <a:r>
              <a:rPr lang="en-CA" sz="700">
                <a:solidFill>
                  <a:srgbClr val="FFFFFF"/>
                </a:solidFill>
                <a:hlinkClick r:id="rId3" tooltip="https://ecampusontario.pressbooks.pub/immunizations/chapter/recommended-immunization-schedules-in-canada/">
                  <a:extLst>
                    <a:ext uri="{A12FA001-AC4F-418D-AE19-62706E023703}">
                      <ahyp:hlinkClr xmlns:ahyp="http://schemas.microsoft.com/office/drawing/2018/hyperlinkcolor" val="tx"/>
                    </a:ext>
                  </a:extLst>
                </a:hlinkClick>
              </a:rPr>
              <a:t>This Photo</a:t>
            </a:r>
            <a:r>
              <a:rPr lang="en-CA" sz="700">
                <a:solidFill>
                  <a:srgbClr val="FFFFFF"/>
                </a:solidFill>
              </a:rPr>
              <a:t> by Unknown Author is licensed under </a:t>
            </a:r>
            <a:r>
              <a:rPr lang="en-CA" sz="700">
                <a:solidFill>
                  <a:srgbClr val="FFFFFF"/>
                </a:solidFill>
                <a:hlinkClick r:id="rId4" tooltip="https://creativecommons.org/licenses/by-sa/3.0/">
                  <a:extLst>
                    <a:ext uri="{A12FA001-AC4F-418D-AE19-62706E023703}">
                      <ahyp:hlinkClr xmlns:ahyp="http://schemas.microsoft.com/office/drawing/2018/hyperlinkcolor" val="tx"/>
                    </a:ext>
                  </a:extLst>
                </a:hlinkClick>
              </a:rPr>
              <a:t>CC BY-SA</a:t>
            </a:r>
            <a:endParaRPr lang="en-CA" sz="700">
              <a:solidFill>
                <a:srgbClr val="FFFFFF"/>
              </a:solidFill>
            </a:endParaRPr>
          </a:p>
        </p:txBody>
      </p:sp>
    </p:spTree>
    <p:extLst>
      <p:ext uri="{BB962C8B-B14F-4D97-AF65-F5344CB8AC3E}">
        <p14:creationId xmlns:p14="http://schemas.microsoft.com/office/powerpoint/2010/main" val="10957933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7">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9">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tx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Freeform: Shape 11">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4F07C2C-8BAE-3E1C-DC2F-2371C6AB083C}"/>
              </a:ext>
            </a:extLst>
          </p:cNvPr>
          <p:cNvSpPr>
            <a:spLocks noGrp="1"/>
          </p:cNvSpPr>
          <p:nvPr>
            <p:ph type="title"/>
          </p:nvPr>
        </p:nvSpPr>
        <p:spPr>
          <a:xfrm>
            <a:off x="804672" y="640080"/>
            <a:ext cx="3282696" cy="5257800"/>
          </a:xfrm>
        </p:spPr>
        <p:txBody>
          <a:bodyPr>
            <a:normAutofit/>
          </a:bodyPr>
          <a:lstStyle/>
          <a:p>
            <a:r>
              <a:rPr lang="en-CA">
                <a:solidFill>
                  <a:schemeClr val="bg1"/>
                </a:solidFill>
                <a:latin typeface="+mn-lt"/>
              </a:rPr>
              <a:t>The social determinants of health include:</a:t>
            </a:r>
          </a:p>
        </p:txBody>
      </p:sp>
      <p:sp>
        <p:nvSpPr>
          <p:cNvPr id="3" name="Content Placeholder 2">
            <a:extLst>
              <a:ext uri="{FF2B5EF4-FFF2-40B4-BE49-F238E27FC236}">
                <a16:creationId xmlns:a16="http://schemas.microsoft.com/office/drawing/2014/main" id="{6EBB7D5B-0AF6-EBC6-1234-6F82DD0D95A7}"/>
              </a:ext>
            </a:extLst>
          </p:cNvPr>
          <p:cNvSpPr>
            <a:spLocks noGrp="1"/>
          </p:cNvSpPr>
          <p:nvPr>
            <p:ph idx="1"/>
          </p:nvPr>
        </p:nvSpPr>
        <p:spPr>
          <a:xfrm>
            <a:off x="5358384" y="640081"/>
            <a:ext cx="6024654" cy="5257800"/>
          </a:xfrm>
        </p:spPr>
        <p:txBody>
          <a:bodyPr anchor="ctr">
            <a:normAutofit lnSpcReduction="10000"/>
          </a:bodyPr>
          <a:lstStyle/>
          <a:p>
            <a:r>
              <a:rPr lang="en-US" sz="2200" dirty="0">
                <a:latin typeface="+mj-lt"/>
              </a:rPr>
              <a:t>Income and social status</a:t>
            </a:r>
          </a:p>
          <a:p>
            <a:r>
              <a:rPr lang="en-US" sz="2200" dirty="0">
                <a:latin typeface="+mj-lt"/>
              </a:rPr>
              <a:t>Employment and working conditions</a:t>
            </a:r>
          </a:p>
          <a:p>
            <a:r>
              <a:rPr lang="en-US" sz="2200" dirty="0">
                <a:latin typeface="+mj-lt"/>
              </a:rPr>
              <a:t>Education and literacy</a:t>
            </a:r>
          </a:p>
          <a:p>
            <a:r>
              <a:rPr lang="en-US" sz="2200" dirty="0">
                <a:latin typeface="+mj-lt"/>
              </a:rPr>
              <a:t>Childhood experiences</a:t>
            </a:r>
          </a:p>
          <a:p>
            <a:r>
              <a:rPr lang="en-US" sz="2200" dirty="0">
                <a:latin typeface="+mj-lt"/>
              </a:rPr>
              <a:t>Physical environments</a:t>
            </a:r>
          </a:p>
          <a:p>
            <a:r>
              <a:rPr lang="en-US" sz="2200" dirty="0">
                <a:latin typeface="+mj-lt"/>
              </a:rPr>
              <a:t>Social supports and coping skills</a:t>
            </a:r>
          </a:p>
          <a:p>
            <a:r>
              <a:rPr lang="en-US" sz="2200" dirty="0">
                <a:latin typeface="+mj-lt"/>
              </a:rPr>
              <a:t>Healthy behaviors</a:t>
            </a:r>
          </a:p>
          <a:p>
            <a:r>
              <a:rPr lang="en-US" sz="2200" dirty="0">
                <a:latin typeface="+mj-lt"/>
              </a:rPr>
              <a:t>Access to health services</a:t>
            </a:r>
          </a:p>
          <a:p>
            <a:r>
              <a:rPr lang="en-US" sz="2200" dirty="0">
                <a:latin typeface="+mj-lt"/>
              </a:rPr>
              <a:t>Biology and genetic endowment</a:t>
            </a:r>
          </a:p>
          <a:p>
            <a:r>
              <a:rPr lang="en-US" sz="2200" dirty="0">
                <a:latin typeface="+mj-lt"/>
              </a:rPr>
              <a:t>Gender</a:t>
            </a:r>
          </a:p>
          <a:p>
            <a:r>
              <a:rPr lang="en-US" sz="2200" dirty="0">
                <a:latin typeface="+mj-lt"/>
              </a:rPr>
              <a:t>Culture</a:t>
            </a:r>
          </a:p>
          <a:p>
            <a:r>
              <a:rPr lang="en-US" sz="2200" dirty="0">
                <a:latin typeface="+mj-lt"/>
              </a:rPr>
              <a:t>Race / Racism </a:t>
            </a:r>
          </a:p>
          <a:p>
            <a:pPr marL="0" indent="0">
              <a:buNone/>
            </a:pPr>
            <a:r>
              <a:rPr lang="en-US" sz="2200" dirty="0">
                <a:latin typeface="+mj-lt"/>
              </a:rPr>
              <a:t>(Government of Canada, 2020).</a:t>
            </a:r>
            <a:endParaRPr lang="en-CA" sz="2200" dirty="0">
              <a:latin typeface="+mj-lt"/>
            </a:endParaRPr>
          </a:p>
        </p:txBody>
      </p:sp>
    </p:spTree>
    <p:extLst>
      <p:ext uri="{BB962C8B-B14F-4D97-AF65-F5344CB8AC3E}">
        <p14:creationId xmlns:p14="http://schemas.microsoft.com/office/powerpoint/2010/main" val="16930797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27444B-C972-869B-916F-58BCCCE51A85}"/>
              </a:ext>
            </a:extLst>
          </p:cNvPr>
          <p:cNvSpPr>
            <a:spLocks noGrp="1"/>
          </p:cNvSpPr>
          <p:nvPr>
            <p:ph type="title"/>
          </p:nvPr>
        </p:nvSpPr>
        <p:spPr/>
        <p:txBody>
          <a:bodyPr/>
          <a:lstStyle/>
          <a:p>
            <a:r>
              <a:rPr lang="en-US" dirty="0"/>
              <a:t>There are </a:t>
            </a:r>
            <a:r>
              <a:rPr lang="en-US" dirty="0" err="1"/>
              <a:t>intersectionalities</a:t>
            </a:r>
            <a:r>
              <a:rPr lang="en-US" dirty="0"/>
              <a:t> between the social determinants of health</a:t>
            </a:r>
            <a:endParaRPr lang="en-CA" dirty="0"/>
          </a:p>
        </p:txBody>
      </p:sp>
      <p:sp>
        <p:nvSpPr>
          <p:cNvPr id="3" name="Content Placeholder 2">
            <a:extLst>
              <a:ext uri="{FF2B5EF4-FFF2-40B4-BE49-F238E27FC236}">
                <a16:creationId xmlns:a16="http://schemas.microsoft.com/office/drawing/2014/main" id="{AF64F5BC-8719-1B59-D516-6CFEB78F0C1A}"/>
              </a:ext>
            </a:extLst>
          </p:cNvPr>
          <p:cNvSpPr>
            <a:spLocks noGrp="1"/>
          </p:cNvSpPr>
          <p:nvPr>
            <p:ph idx="1"/>
          </p:nvPr>
        </p:nvSpPr>
        <p:spPr/>
        <p:txBody>
          <a:bodyPr/>
          <a:lstStyle/>
          <a:p>
            <a:r>
              <a:rPr lang="en-US" dirty="0"/>
              <a:t>This means looking at the connections between the social determinants of health and how people experience the world differently.  </a:t>
            </a:r>
          </a:p>
          <a:p>
            <a:r>
              <a:rPr lang="en-US" dirty="0"/>
              <a:t>For example, examining gender and race together, rather than keeping each separate will help us provide a more comprehensive service to the people we work with.  </a:t>
            </a:r>
            <a:endParaRPr lang="en-CA" dirty="0"/>
          </a:p>
        </p:txBody>
      </p:sp>
    </p:spTree>
    <p:extLst>
      <p:ext uri="{BB962C8B-B14F-4D97-AF65-F5344CB8AC3E}">
        <p14:creationId xmlns:p14="http://schemas.microsoft.com/office/powerpoint/2010/main" val="3538802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BAB3EF-66F4-3B0E-6D02-FFF478646B48}"/>
              </a:ext>
            </a:extLst>
          </p:cNvPr>
          <p:cNvSpPr>
            <a:spLocks noGrp="1"/>
          </p:cNvSpPr>
          <p:nvPr>
            <p:ph type="title"/>
          </p:nvPr>
        </p:nvSpPr>
        <p:spPr>
          <a:xfrm>
            <a:off x="332212" y="-77920"/>
            <a:ext cx="11859787" cy="1325563"/>
          </a:xfrm>
        </p:spPr>
        <p:txBody>
          <a:bodyPr/>
          <a:lstStyle/>
          <a:p>
            <a:r>
              <a:rPr lang="en-CA" dirty="0">
                <a:latin typeface="+mn-lt"/>
              </a:rPr>
              <a:t>A closer look at Intersectionality</a:t>
            </a:r>
          </a:p>
        </p:txBody>
      </p:sp>
      <p:pic>
        <p:nvPicPr>
          <p:cNvPr id="4" name="Online Media 3" title="Intersectionality and health explained">
            <a:hlinkClick r:id="" action="ppaction://media"/>
            <a:extLst>
              <a:ext uri="{FF2B5EF4-FFF2-40B4-BE49-F238E27FC236}">
                <a16:creationId xmlns:a16="http://schemas.microsoft.com/office/drawing/2014/main" id="{16A7DE24-4D19-BA72-F1B2-5B4F382BA3C3}"/>
              </a:ext>
            </a:extLst>
          </p:cNvPr>
          <p:cNvPicPr>
            <a:picLocks noGrp="1" noRot="1" noChangeAspect="1"/>
          </p:cNvPicPr>
          <p:nvPr>
            <p:ph sz="half" idx="1"/>
            <a:videoFile r:link="rId1"/>
          </p:nvPr>
        </p:nvPicPr>
        <p:blipFill>
          <a:blip r:embed="rId3"/>
          <a:stretch>
            <a:fillRect/>
          </a:stretch>
        </p:blipFill>
        <p:spPr>
          <a:xfrm>
            <a:off x="1035050" y="1106488"/>
            <a:ext cx="9620250" cy="5411787"/>
          </a:xfrm>
          <a:prstGeom prst="rect">
            <a:avLst/>
          </a:prstGeom>
        </p:spPr>
      </p:pic>
      <p:sp>
        <p:nvSpPr>
          <p:cNvPr id="5" name="TextBox 4">
            <a:hlinkClick r:id="rId4"/>
            <a:extLst>
              <a:ext uri="{FF2B5EF4-FFF2-40B4-BE49-F238E27FC236}">
                <a16:creationId xmlns:a16="http://schemas.microsoft.com/office/drawing/2014/main" id="{D328611C-29BC-7D3B-9D93-412DCD226773}"/>
              </a:ext>
            </a:extLst>
          </p:cNvPr>
          <p:cNvSpPr txBox="1"/>
          <p:nvPr/>
        </p:nvSpPr>
        <p:spPr>
          <a:xfrm>
            <a:off x="926856" y="6518275"/>
            <a:ext cx="5898881" cy="369332"/>
          </a:xfrm>
          <a:prstGeom prst="rect">
            <a:avLst/>
          </a:prstGeom>
          <a:noFill/>
        </p:spPr>
        <p:txBody>
          <a:bodyPr wrap="square" rtlCol="0">
            <a:spAutoFit/>
          </a:bodyPr>
          <a:lstStyle/>
          <a:p>
            <a:r>
              <a:rPr lang="en-CA" dirty="0"/>
              <a:t>(</a:t>
            </a:r>
            <a:r>
              <a:rPr lang="en-CA" dirty="0" err="1"/>
              <a:t>Sociologial</a:t>
            </a:r>
            <a:r>
              <a:rPr lang="en-CA" dirty="0"/>
              <a:t> Studies Sheffield, 2020).</a:t>
            </a:r>
          </a:p>
        </p:txBody>
      </p:sp>
      <p:sp>
        <p:nvSpPr>
          <p:cNvPr id="10" name="TextBox 9">
            <a:extLst>
              <a:ext uri="{FF2B5EF4-FFF2-40B4-BE49-F238E27FC236}">
                <a16:creationId xmlns:a16="http://schemas.microsoft.com/office/drawing/2014/main" id="{3B939E30-C9C0-6959-4C6C-25E8ED4AECE1}"/>
              </a:ext>
            </a:extLst>
          </p:cNvPr>
          <p:cNvSpPr txBox="1"/>
          <p:nvPr/>
        </p:nvSpPr>
        <p:spPr>
          <a:xfrm>
            <a:off x="1121735" y="1233098"/>
            <a:ext cx="6709144" cy="369332"/>
          </a:xfrm>
          <a:prstGeom prst="rect">
            <a:avLst/>
          </a:prstGeom>
          <a:noFill/>
        </p:spPr>
        <p:txBody>
          <a:bodyPr wrap="square">
            <a:spAutoFit/>
          </a:bodyPr>
          <a:lstStyle/>
          <a:p>
            <a:r>
              <a:rPr lang="en-CA" dirty="0"/>
              <a:t>https://www.youtube.com/watch?v=rwqnC1fy_zc </a:t>
            </a:r>
          </a:p>
        </p:txBody>
      </p:sp>
    </p:spTree>
    <p:extLst>
      <p:ext uri="{BB962C8B-B14F-4D97-AF65-F5344CB8AC3E}">
        <p14:creationId xmlns:p14="http://schemas.microsoft.com/office/powerpoint/2010/main" val="1652689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9">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Rectangle 11">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tx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Freeform: Shape 13">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9029186C-B008-C094-FC98-8CA323612D5F}"/>
              </a:ext>
            </a:extLst>
          </p:cNvPr>
          <p:cNvSpPr>
            <a:spLocks noGrp="1"/>
          </p:cNvSpPr>
          <p:nvPr>
            <p:ph type="title"/>
          </p:nvPr>
        </p:nvSpPr>
        <p:spPr>
          <a:xfrm>
            <a:off x="804672" y="640080"/>
            <a:ext cx="3282696" cy="5257800"/>
          </a:xfrm>
        </p:spPr>
        <p:txBody>
          <a:bodyPr vert="horz" lIns="91440" tIns="45720" rIns="91440" bIns="45720" rtlCol="0" anchor="ctr">
            <a:normAutofit/>
          </a:bodyPr>
          <a:lstStyle/>
          <a:p>
            <a:r>
              <a:rPr lang="en-US" sz="3700" b="1" kern="1200" dirty="0">
                <a:solidFill>
                  <a:schemeClr val="bg1"/>
                </a:solidFill>
                <a:latin typeface="+mj-lt"/>
                <a:ea typeface="+mj-ea"/>
                <a:cs typeface="+mj-cs"/>
              </a:rPr>
              <a:t>Intersecting “isms” can create inequalities if we do not view them through a lens of intersectionality.</a:t>
            </a:r>
            <a:br>
              <a:rPr lang="en-US" sz="3700" b="1" kern="1200" dirty="0">
                <a:solidFill>
                  <a:schemeClr val="bg1"/>
                </a:solidFill>
                <a:latin typeface="+mj-lt"/>
                <a:ea typeface="+mj-ea"/>
                <a:cs typeface="+mj-cs"/>
              </a:rPr>
            </a:br>
            <a:br>
              <a:rPr lang="en-US" sz="3700" kern="1200" dirty="0">
                <a:solidFill>
                  <a:schemeClr val="bg1"/>
                </a:solidFill>
                <a:latin typeface="+mj-lt"/>
                <a:ea typeface="+mj-ea"/>
                <a:cs typeface="+mj-cs"/>
              </a:rPr>
            </a:br>
            <a:endParaRPr lang="en-US" sz="3700" kern="1200" dirty="0">
              <a:solidFill>
                <a:schemeClr val="bg1"/>
              </a:solidFill>
              <a:latin typeface="+mj-lt"/>
              <a:ea typeface="+mj-ea"/>
              <a:cs typeface="+mj-cs"/>
            </a:endParaRPr>
          </a:p>
        </p:txBody>
      </p:sp>
      <p:sp>
        <p:nvSpPr>
          <p:cNvPr id="5" name="TextBox 4">
            <a:extLst>
              <a:ext uri="{FF2B5EF4-FFF2-40B4-BE49-F238E27FC236}">
                <a16:creationId xmlns:a16="http://schemas.microsoft.com/office/drawing/2014/main" id="{CCC05977-0A5F-BC60-2811-C3DED61EE3C5}"/>
              </a:ext>
            </a:extLst>
          </p:cNvPr>
          <p:cNvSpPr txBox="1"/>
          <p:nvPr/>
        </p:nvSpPr>
        <p:spPr>
          <a:xfrm>
            <a:off x="5358384" y="640081"/>
            <a:ext cx="6024654" cy="5257800"/>
          </a:xfrm>
          <a:prstGeom prst="rect">
            <a:avLst/>
          </a:prstGeom>
        </p:spPr>
        <p:txBody>
          <a:bodyPr vert="horz" lIns="91440" tIns="45720" rIns="91440" bIns="45720" rtlCol="0" anchor="ctr">
            <a:normAutofit/>
          </a:bodyPr>
          <a:lstStyle/>
          <a:p>
            <a:pPr indent="-228600">
              <a:lnSpc>
                <a:spcPct val="90000"/>
              </a:lnSpc>
              <a:spcAft>
                <a:spcPts val="600"/>
              </a:spcAft>
              <a:buFont typeface="Arial" panose="020B0604020202020204" pitchFamily="34" charset="0"/>
              <a:buChar char="•"/>
            </a:pPr>
            <a:endParaRPr lang="en-US" sz="2400" b="1" dirty="0"/>
          </a:p>
          <a:p>
            <a:pPr indent="-228600">
              <a:lnSpc>
                <a:spcPct val="90000"/>
              </a:lnSpc>
              <a:spcAft>
                <a:spcPts val="600"/>
              </a:spcAft>
              <a:buFont typeface="Arial" panose="020B0604020202020204" pitchFamily="34" charset="0"/>
              <a:buChar char="•"/>
            </a:pPr>
            <a:r>
              <a:rPr lang="en-US" sz="2400" b="1" dirty="0"/>
              <a:t>Racism</a:t>
            </a:r>
            <a:r>
              <a:rPr lang="en-US" sz="2400" dirty="0"/>
              <a:t> is the act of discriminating against someone based on their race/ ethnicity.</a:t>
            </a:r>
          </a:p>
          <a:p>
            <a:pPr indent="-228600">
              <a:lnSpc>
                <a:spcPct val="90000"/>
              </a:lnSpc>
              <a:spcAft>
                <a:spcPts val="600"/>
              </a:spcAft>
              <a:buFont typeface="Arial" panose="020B0604020202020204" pitchFamily="34" charset="0"/>
              <a:buChar char="•"/>
            </a:pPr>
            <a:r>
              <a:rPr lang="en-US" sz="2400" b="1" dirty="0"/>
              <a:t>Sexism </a:t>
            </a:r>
            <a:r>
              <a:rPr lang="en-US" sz="2400" dirty="0"/>
              <a:t>is the act of discrimination against someone based on their sex or gender</a:t>
            </a:r>
          </a:p>
          <a:p>
            <a:pPr indent="-228600">
              <a:lnSpc>
                <a:spcPct val="90000"/>
              </a:lnSpc>
              <a:spcAft>
                <a:spcPts val="600"/>
              </a:spcAft>
              <a:buFont typeface="Arial" panose="020B0604020202020204" pitchFamily="34" charset="0"/>
              <a:buChar char="•"/>
            </a:pPr>
            <a:r>
              <a:rPr lang="en-US" sz="2400" b="1" dirty="0"/>
              <a:t>Ageism </a:t>
            </a:r>
            <a:r>
              <a:rPr lang="en-US" sz="2400" dirty="0"/>
              <a:t>is the act of discrimination against someone based on their age</a:t>
            </a:r>
          </a:p>
          <a:p>
            <a:pPr indent="-228600">
              <a:lnSpc>
                <a:spcPct val="90000"/>
              </a:lnSpc>
              <a:spcAft>
                <a:spcPts val="600"/>
              </a:spcAft>
              <a:buFont typeface="Arial" panose="020B0604020202020204" pitchFamily="34" charset="0"/>
              <a:buChar char="•"/>
            </a:pPr>
            <a:r>
              <a:rPr lang="en-US" sz="2400" b="1" dirty="0"/>
              <a:t>Classism </a:t>
            </a:r>
            <a:r>
              <a:rPr lang="en-US" sz="2400" dirty="0"/>
              <a:t>is the act of discrimination against someone based on their social class</a:t>
            </a:r>
          </a:p>
          <a:p>
            <a:pPr indent="-228600">
              <a:lnSpc>
                <a:spcPct val="90000"/>
              </a:lnSpc>
              <a:spcAft>
                <a:spcPts val="600"/>
              </a:spcAft>
              <a:buFont typeface="Arial" panose="020B0604020202020204" pitchFamily="34" charset="0"/>
              <a:buChar char="•"/>
            </a:pPr>
            <a:r>
              <a:rPr lang="en-US" sz="2400" b="1" dirty="0"/>
              <a:t>Disablism </a:t>
            </a:r>
            <a:r>
              <a:rPr lang="en-US" sz="2400" dirty="0"/>
              <a:t>is the act of discrimination against someone based on their physical or psychological differences</a:t>
            </a:r>
          </a:p>
          <a:p>
            <a:pPr indent="-228600">
              <a:lnSpc>
                <a:spcPct val="90000"/>
              </a:lnSpc>
              <a:spcAft>
                <a:spcPts val="600"/>
              </a:spcAft>
              <a:buFont typeface="Arial" panose="020B0604020202020204" pitchFamily="34" charset="0"/>
              <a:buChar char="•"/>
            </a:pPr>
            <a:endParaRPr lang="en-US" sz="2400" b="1" dirty="0"/>
          </a:p>
        </p:txBody>
      </p:sp>
    </p:spTree>
    <p:extLst>
      <p:ext uri="{BB962C8B-B14F-4D97-AF65-F5344CB8AC3E}">
        <p14:creationId xmlns:p14="http://schemas.microsoft.com/office/powerpoint/2010/main" val="17574639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35">
            <a:extLst>
              <a:ext uri="{FF2B5EF4-FFF2-40B4-BE49-F238E27FC236}">
                <a16:creationId xmlns:a16="http://schemas.microsoft.com/office/drawing/2014/main" id="{6C4028FD-8BAA-4A19-BFDE-594D991B7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C6333C9-1C90-F7D2-8B13-3E90C5104C79}"/>
              </a:ext>
            </a:extLst>
          </p:cNvPr>
          <p:cNvSpPr>
            <a:spLocks noGrp="1"/>
          </p:cNvSpPr>
          <p:nvPr>
            <p:ph type="title"/>
          </p:nvPr>
        </p:nvSpPr>
        <p:spPr>
          <a:xfrm>
            <a:off x="838200" y="556995"/>
            <a:ext cx="10515600" cy="1133693"/>
          </a:xfrm>
        </p:spPr>
        <p:txBody>
          <a:bodyPr vert="horz" lIns="91440" tIns="45720" rIns="91440" bIns="45720" rtlCol="0" anchor="ctr">
            <a:normAutofit/>
          </a:bodyPr>
          <a:lstStyle/>
          <a:p>
            <a:r>
              <a:rPr lang="en-US" sz="5200" kern="1200" dirty="0">
                <a:solidFill>
                  <a:schemeClr val="tx1"/>
                </a:solidFill>
                <a:latin typeface="+mj-lt"/>
                <a:ea typeface="+mj-ea"/>
                <a:cs typeface="+mj-cs"/>
              </a:rPr>
              <a:t>The History of the word “addiction”</a:t>
            </a:r>
          </a:p>
        </p:txBody>
      </p:sp>
      <p:graphicFrame>
        <p:nvGraphicFramePr>
          <p:cNvPr id="31" name="Content Placeholder 2">
            <a:extLst>
              <a:ext uri="{FF2B5EF4-FFF2-40B4-BE49-F238E27FC236}">
                <a16:creationId xmlns:a16="http://schemas.microsoft.com/office/drawing/2014/main" id="{DE744761-7114-46DC-7A8E-D4DA7E444E3F}"/>
              </a:ext>
            </a:extLst>
          </p:cNvPr>
          <p:cNvGraphicFramePr>
            <a:graphicFrameLocks noGrp="1"/>
          </p:cNvGraphicFramePr>
          <p:nvPr>
            <p:ph sz="half" idx="1"/>
            <p:extLst>
              <p:ext uri="{D42A27DB-BD31-4B8C-83A1-F6EECF244321}">
                <p14:modId xmlns:p14="http://schemas.microsoft.com/office/powerpoint/2010/main" val="188765439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204368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00FBEC2E90FCD408D691CE8A7063F85" ma:contentTypeVersion="13" ma:contentTypeDescription="Create a new document." ma:contentTypeScope="" ma:versionID="070cca3bc826c9d2be95def0a18601ee">
  <xsd:schema xmlns:xsd="http://www.w3.org/2001/XMLSchema" xmlns:xs="http://www.w3.org/2001/XMLSchema" xmlns:p="http://schemas.microsoft.com/office/2006/metadata/properties" xmlns:ns3="099fea5a-f10e-43e6-9ce7-939de56367a1" xmlns:ns4="dbbb1e4d-4cc3-4d64-a89e-f283fbca5d64" targetNamespace="http://schemas.microsoft.com/office/2006/metadata/properties" ma:root="true" ma:fieldsID="6ff9a9d45cdfeebff1596164f252bd41" ns3:_="" ns4:_="">
    <xsd:import namespace="099fea5a-f10e-43e6-9ce7-939de56367a1"/>
    <xsd:import namespace="dbbb1e4d-4cc3-4d64-a89e-f283fbca5d6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99fea5a-f10e-43e6-9ce7-939de56367a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bbb1e4d-4cc3-4d64-a89e-f283fbca5d64"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BA63702-9634-444D-BD7C-D6DB57D056A0}">
  <ds:schemaRefs>
    <ds:schemaRef ds:uri="http://purl.org/dc/elements/1.1/"/>
    <ds:schemaRef ds:uri="http://purl.org/dc/terms/"/>
    <ds:schemaRef ds:uri="http://schemas.microsoft.com/office/2006/documentManagement/types"/>
    <ds:schemaRef ds:uri="http://schemas.openxmlformats.org/package/2006/metadata/core-properties"/>
    <ds:schemaRef ds:uri="http://schemas.microsoft.com/office/infopath/2007/PartnerControls"/>
    <ds:schemaRef ds:uri="099fea5a-f10e-43e6-9ce7-939de56367a1"/>
    <ds:schemaRef ds:uri="http://schemas.microsoft.com/office/2006/metadata/properties"/>
    <ds:schemaRef ds:uri="dbbb1e4d-4cc3-4d64-a89e-f283fbca5d64"/>
    <ds:schemaRef ds:uri="http://www.w3.org/XML/1998/namespace"/>
    <ds:schemaRef ds:uri="http://purl.org/dc/dcmitype/"/>
  </ds:schemaRefs>
</ds:datastoreItem>
</file>

<file path=customXml/itemProps2.xml><?xml version="1.0" encoding="utf-8"?>
<ds:datastoreItem xmlns:ds="http://schemas.openxmlformats.org/officeDocument/2006/customXml" ds:itemID="{B6981B16-DA3E-4841-81E9-DA9FDC91B2A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99fea5a-f10e-43e6-9ce7-939de56367a1"/>
    <ds:schemaRef ds:uri="dbbb1e4d-4cc3-4d64-a89e-f283fbca5d6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05D7DB6-5B1E-40A2-9480-6B270157A8E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2838</TotalTime>
  <Words>2599</Words>
  <Application>Microsoft Office PowerPoint</Application>
  <PresentationFormat>Widescreen</PresentationFormat>
  <Paragraphs>153</Paragraphs>
  <Slides>27</Slides>
  <Notes>0</Notes>
  <HiddenSlides>0</HiddenSlides>
  <MMClips>8</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27</vt:i4>
      </vt:variant>
    </vt:vector>
  </HeadingPairs>
  <TitlesOfParts>
    <vt:vector size="34" baseType="lpstr">
      <vt:lpstr>Arial</vt:lpstr>
      <vt:lpstr>Calibri</vt:lpstr>
      <vt:lpstr>Calibri Light</vt:lpstr>
      <vt:lpstr>Cambria</vt:lpstr>
      <vt:lpstr>Times New Roman</vt:lpstr>
      <vt:lpstr>YouTube Sans</vt:lpstr>
      <vt:lpstr>Office Theme</vt:lpstr>
      <vt:lpstr>Exploring substance use in Canada; A curriculum for Social Service Workers</vt:lpstr>
      <vt:lpstr>Learning Objectives</vt:lpstr>
      <vt:lpstr>PowerPoint Presentation</vt:lpstr>
      <vt:lpstr>The social determinants of health</vt:lpstr>
      <vt:lpstr>The social determinants of health include:</vt:lpstr>
      <vt:lpstr>There are intersectionalities between the social determinants of health</vt:lpstr>
      <vt:lpstr>A closer look at Intersectionality</vt:lpstr>
      <vt:lpstr>Intersecting “isms” can create inequalities if we do not view them through a lens of intersectionality.  </vt:lpstr>
      <vt:lpstr>The History of the word “addiction”</vt:lpstr>
      <vt:lpstr>Changing The Language of “Addiction”</vt:lpstr>
      <vt:lpstr>Why is our vocabulary  surrounding substance use important?</vt:lpstr>
      <vt:lpstr>How does stigma impact individuals living with substance use disorder?</vt:lpstr>
      <vt:lpstr>How does stigma affect the health of a person living with a substance use disorder?</vt:lpstr>
      <vt:lpstr>Where do we begin when it comes to reducing the stigma surrounding substance use disorders (SUD)?</vt:lpstr>
      <vt:lpstr>After watching this short film, make a list of what Social Service Workers can do to reduce stigma.  </vt:lpstr>
      <vt:lpstr>How we can we seek to eliminate the stigma and discrimination surrounding substance use and substance use disorders? </vt:lpstr>
      <vt:lpstr>Racism, stigma and substance use:</vt:lpstr>
      <vt:lpstr>Language matters</vt:lpstr>
      <vt:lpstr>Decolonizing Substance Use &amp; Addiction:</vt:lpstr>
      <vt:lpstr>How Can We Make a Difference?</vt:lpstr>
      <vt:lpstr>The Intersectionality of Sex, Gender and Substance Use</vt:lpstr>
      <vt:lpstr>PowerPoint Presentation</vt:lpstr>
      <vt:lpstr>PowerPoint Presentation</vt:lpstr>
      <vt:lpstr>Your role as a Social Service worker is not to diagnose or treat but to provide support and appropriate referrals.  </vt:lpstr>
      <vt:lpstr>Self Care</vt:lpstr>
      <vt:lpstr>References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amber leanna</dc:creator>
  <cp:lastModifiedBy>Crouse,Julie</cp:lastModifiedBy>
  <cp:revision>2</cp:revision>
  <dcterms:created xsi:type="dcterms:W3CDTF">2022-05-09T19:43:31Z</dcterms:created>
  <dcterms:modified xsi:type="dcterms:W3CDTF">2022-06-08T11:47:38Z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0x010100200FBEC2E90FCD408D691CE8A7063F85</vt:lpwstr>
  </property>
</Properties>
</file>