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32" r:id="rId5"/>
    <p:sldId id="305" r:id="rId6"/>
    <p:sldId id="357" r:id="rId7"/>
    <p:sldId id="358" r:id="rId8"/>
    <p:sldId id="363" r:id="rId9"/>
    <p:sldId id="365" r:id="rId10"/>
    <p:sldId id="364" r:id="rId11"/>
    <p:sldId id="359" r:id="rId12"/>
    <p:sldId id="361" r:id="rId13"/>
    <p:sldId id="366" r:id="rId14"/>
    <p:sldId id="367" r:id="rId15"/>
    <p:sldId id="368" r:id="rId16"/>
    <p:sldId id="372" r:id="rId17"/>
    <p:sldId id="360" r:id="rId18"/>
    <p:sldId id="369" r:id="rId19"/>
    <p:sldId id="370" r:id="rId20"/>
    <p:sldId id="371" r:id="rId21"/>
    <p:sldId id="356" r:id="rId22"/>
    <p:sldId id="36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FD1322-5A68-4042-8F51-CA4D2C92C3C4}" v="10" dt="2022-06-08T14:52:07.2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3" d="100"/>
          <a:sy n="63" d="100"/>
        </p:scale>
        <p:origin x="80" y="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ouse,Julie" userId="8738619b-c4ec-4c6e-bf7e-c79ecf51b25e" providerId="ADAL" clId="{17FD1322-5A68-4042-8F51-CA4D2C92C3C4}"/>
    <pc:docChg chg="undo custSel addSld delSld modSld sldOrd">
      <pc:chgData name="Crouse,Julie" userId="8738619b-c4ec-4c6e-bf7e-c79ecf51b25e" providerId="ADAL" clId="{17FD1322-5A68-4042-8F51-CA4D2C92C3C4}" dt="2022-06-08T16:47:29.940" v="484" actId="26606"/>
      <pc:docMkLst>
        <pc:docMk/>
      </pc:docMkLst>
      <pc:sldChg chg="del">
        <pc:chgData name="Crouse,Julie" userId="8738619b-c4ec-4c6e-bf7e-c79ecf51b25e" providerId="ADAL" clId="{17FD1322-5A68-4042-8F51-CA4D2C92C3C4}" dt="2022-06-08T14:27:16.345" v="12" actId="47"/>
        <pc:sldMkLst>
          <pc:docMk/>
          <pc:sldMk cId="2191257569" sldId="256"/>
        </pc:sldMkLst>
      </pc:sldChg>
      <pc:sldChg chg="modSp mod">
        <pc:chgData name="Crouse,Julie" userId="8738619b-c4ec-4c6e-bf7e-c79ecf51b25e" providerId="ADAL" clId="{17FD1322-5A68-4042-8F51-CA4D2C92C3C4}" dt="2022-06-08T14:27:11.654" v="8" actId="255"/>
        <pc:sldMkLst>
          <pc:docMk/>
          <pc:sldMk cId="3426706591" sldId="305"/>
        </pc:sldMkLst>
        <pc:spChg chg="mod">
          <ac:chgData name="Crouse,Julie" userId="8738619b-c4ec-4c6e-bf7e-c79ecf51b25e" providerId="ADAL" clId="{17FD1322-5A68-4042-8F51-CA4D2C92C3C4}" dt="2022-06-08T14:27:11.654" v="8" actId="255"/>
          <ac:spMkLst>
            <pc:docMk/>
            <pc:sldMk cId="3426706591" sldId="305"/>
            <ac:spMk id="3" creationId="{91C702F9-CC26-8A0E-FDB2-25EE81EC6DC5}"/>
          </ac:spMkLst>
        </pc:spChg>
      </pc:sldChg>
      <pc:sldChg chg="modSp mod">
        <pc:chgData name="Crouse,Julie" userId="8738619b-c4ec-4c6e-bf7e-c79ecf51b25e" providerId="ADAL" clId="{17FD1322-5A68-4042-8F51-CA4D2C92C3C4}" dt="2022-06-08T12:36:48.821" v="6" actId="6549"/>
        <pc:sldMkLst>
          <pc:docMk/>
          <pc:sldMk cId="4231247675" sldId="332"/>
        </pc:sldMkLst>
        <pc:spChg chg="mod">
          <ac:chgData name="Crouse,Julie" userId="8738619b-c4ec-4c6e-bf7e-c79ecf51b25e" providerId="ADAL" clId="{17FD1322-5A68-4042-8F51-CA4D2C92C3C4}" dt="2022-06-08T12:36:48.821" v="6" actId="6549"/>
          <ac:spMkLst>
            <pc:docMk/>
            <pc:sldMk cId="4231247675" sldId="332"/>
            <ac:spMk id="3" creationId="{E31CF4F7-23EC-1C00-2114-2A2709D94238}"/>
          </ac:spMkLst>
        </pc:spChg>
      </pc:sldChg>
      <pc:sldChg chg="del">
        <pc:chgData name="Crouse,Julie" userId="8738619b-c4ec-4c6e-bf7e-c79ecf51b25e" providerId="ADAL" clId="{17FD1322-5A68-4042-8F51-CA4D2C92C3C4}" dt="2022-06-08T14:27:15.008" v="9" actId="47"/>
        <pc:sldMkLst>
          <pc:docMk/>
          <pc:sldMk cId="4050719431" sldId="333"/>
        </pc:sldMkLst>
      </pc:sldChg>
      <pc:sldChg chg="del">
        <pc:chgData name="Crouse,Julie" userId="8738619b-c4ec-4c6e-bf7e-c79ecf51b25e" providerId="ADAL" clId="{17FD1322-5A68-4042-8F51-CA4D2C92C3C4}" dt="2022-06-08T14:27:15.614" v="10" actId="47"/>
        <pc:sldMkLst>
          <pc:docMk/>
          <pc:sldMk cId="2421871263" sldId="334"/>
        </pc:sldMkLst>
      </pc:sldChg>
      <pc:sldChg chg="del">
        <pc:chgData name="Crouse,Julie" userId="8738619b-c4ec-4c6e-bf7e-c79ecf51b25e" providerId="ADAL" clId="{17FD1322-5A68-4042-8F51-CA4D2C92C3C4}" dt="2022-06-08T14:27:16.053" v="11" actId="47"/>
        <pc:sldMkLst>
          <pc:docMk/>
          <pc:sldMk cId="3417388184" sldId="335"/>
        </pc:sldMkLst>
      </pc:sldChg>
      <pc:sldChg chg="del">
        <pc:chgData name="Crouse,Julie" userId="8738619b-c4ec-4c6e-bf7e-c79ecf51b25e" providerId="ADAL" clId="{17FD1322-5A68-4042-8F51-CA4D2C92C3C4}" dt="2022-06-08T14:27:27.653" v="32" actId="47"/>
        <pc:sldMkLst>
          <pc:docMk/>
          <pc:sldMk cId="1293640097" sldId="336"/>
        </pc:sldMkLst>
      </pc:sldChg>
      <pc:sldChg chg="del">
        <pc:chgData name="Crouse,Julie" userId="8738619b-c4ec-4c6e-bf7e-c79ecf51b25e" providerId="ADAL" clId="{17FD1322-5A68-4042-8F51-CA4D2C92C3C4}" dt="2022-06-08T14:27:16.615" v="13" actId="47"/>
        <pc:sldMkLst>
          <pc:docMk/>
          <pc:sldMk cId="2404117548" sldId="337"/>
        </pc:sldMkLst>
      </pc:sldChg>
      <pc:sldChg chg="del">
        <pc:chgData name="Crouse,Julie" userId="8738619b-c4ec-4c6e-bf7e-c79ecf51b25e" providerId="ADAL" clId="{17FD1322-5A68-4042-8F51-CA4D2C92C3C4}" dt="2022-06-08T14:27:16.846" v="14" actId="47"/>
        <pc:sldMkLst>
          <pc:docMk/>
          <pc:sldMk cId="4248547803" sldId="338"/>
        </pc:sldMkLst>
      </pc:sldChg>
      <pc:sldChg chg="del">
        <pc:chgData name="Crouse,Julie" userId="8738619b-c4ec-4c6e-bf7e-c79ecf51b25e" providerId="ADAL" clId="{17FD1322-5A68-4042-8F51-CA4D2C92C3C4}" dt="2022-06-08T14:27:17.209" v="15" actId="47"/>
        <pc:sldMkLst>
          <pc:docMk/>
          <pc:sldMk cId="3346885405" sldId="339"/>
        </pc:sldMkLst>
      </pc:sldChg>
      <pc:sldChg chg="del">
        <pc:chgData name="Crouse,Julie" userId="8738619b-c4ec-4c6e-bf7e-c79ecf51b25e" providerId="ADAL" clId="{17FD1322-5A68-4042-8F51-CA4D2C92C3C4}" dt="2022-06-08T14:27:17.669" v="16" actId="47"/>
        <pc:sldMkLst>
          <pc:docMk/>
          <pc:sldMk cId="2415034092" sldId="340"/>
        </pc:sldMkLst>
      </pc:sldChg>
      <pc:sldChg chg="del">
        <pc:chgData name="Crouse,Julie" userId="8738619b-c4ec-4c6e-bf7e-c79ecf51b25e" providerId="ADAL" clId="{17FD1322-5A68-4042-8F51-CA4D2C92C3C4}" dt="2022-06-08T14:27:17.782" v="17" actId="47"/>
        <pc:sldMkLst>
          <pc:docMk/>
          <pc:sldMk cId="1457457590" sldId="341"/>
        </pc:sldMkLst>
      </pc:sldChg>
      <pc:sldChg chg="del">
        <pc:chgData name="Crouse,Julie" userId="8738619b-c4ec-4c6e-bf7e-c79ecf51b25e" providerId="ADAL" clId="{17FD1322-5A68-4042-8F51-CA4D2C92C3C4}" dt="2022-06-08T14:27:18.016" v="18" actId="47"/>
        <pc:sldMkLst>
          <pc:docMk/>
          <pc:sldMk cId="1706452486" sldId="342"/>
        </pc:sldMkLst>
      </pc:sldChg>
      <pc:sldChg chg="del">
        <pc:chgData name="Crouse,Julie" userId="8738619b-c4ec-4c6e-bf7e-c79ecf51b25e" providerId="ADAL" clId="{17FD1322-5A68-4042-8F51-CA4D2C92C3C4}" dt="2022-06-08T14:27:18.330" v="19" actId="47"/>
        <pc:sldMkLst>
          <pc:docMk/>
          <pc:sldMk cId="1379676277" sldId="343"/>
        </pc:sldMkLst>
      </pc:sldChg>
      <pc:sldChg chg="del">
        <pc:chgData name="Crouse,Julie" userId="8738619b-c4ec-4c6e-bf7e-c79ecf51b25e" providerId="ADAL" clId="{17FD1322-5A68-4042-8F51-CA4D2C92C3C4}" dt="2022-06-08T14:27:18.624" v="20" actId="47"/>
        <pc:sldMkLst>
          <pc:docMk/>
          <pc:sldMk cId="1047721226" sldId="344"/>
        </pc:sldMkLst>
      </pc:sldChg>
      <pc:sldChg chg="del">
        <pc:chgData name="Crouse,Julie" userId="8738619b-c4ec-4c6e-bf7e-c79ecf51b25e" providerId="ADAL" clId="{17FD1322-5A68-4042-8F51-CA4D2C92C3C4}" dt="2022-06-08T14:27:18.778" v="21" actId="47"/>
        <pc:sldMkLst>
          <pc:docMk/>
          <pc:sldMk cId="113256654" sldId="345"/>
        </pc:sldMkLst>
      </pc:sldChg>
      <pc:sldChg chg="del">
        <pc:chgData name="Crouse,Julie" userId="8738619b-c4ec-4c6e-bf7e-c79ecf51b25e" providerId="ADAL" clId="{17FD1322-5A68-4042-8F51-CA4D2C92C3C4}" dt="2022-06-08T14:27:19.744" v="25" actId="47"/>
        <pc:sldMkLst>
          <pc:docMk/>
          <pc:sldMk cId="4275530575" sldId="346"/>
        </pc:sldMkLst>
      </pc:sldChg>
      <pc:sldChg chg="del">
        <pc:chgData name="Crouse,Julie" userId="8738619b-c4ec-4c6e-bf7e-c79ecf51b25e" providerId="ADAL" clId="{17FD1322-5A68-4042-8F51-CA4D2C92C3C4}" dt="2022-06-08T14:27:19.013" v="22" actId="47"/>
        <pc:sldMkLst>
          <pc:docMk/>
          <pc:sldMk cId="287402713" sldId="347"/>
        </pc:sldMkLst>
      </pc:sldChg>
      <pc:sldChg chg="del">
        <pc:chgData name="Crouse,Julie" userId="8738619b-c4ec-4c6e-bf7e-c79ecf51b25e" providerId="ADAL" clId="{17FD1322-5A68-4042-8F51-CA4D2C92C3C4}" dt="2022-06-08T14:27:19.494" v="24" actId="47"/>
        <pc:sldMkLst>
          <pc:docMk/>
          <pc:sldMk cId="35302763" sldId="348"/>
        </pc:sldMkLst>
      </pc:sldChg>
      <pc:sldChg chg="del">
        <pc:chgData name="Crouse,Julie" userId="8738619b-c4ec-4c6e-bf7e-c79ecf51b25e" providerId="ADAL" clId="{17FD1322-5A68-4042-8F51-CA4D2C92C3C4}" dt="2022-06-08T14:27:19.280" v="23" actId="47"/>
        <pc:sldMkLst>
          <pc:docMk/>
          <pc:sldMk cId="3583699620" sldId="349"/>
        </pc:sldMkLst>
      </pc:sldChg>
      <pc:sldChg chg="del">
        <pc:chgData name="Crouse,Julie" userId="8738619b-c4ec-4c6e-bf7e-c79ecf51b25e" providerId="ADAL" clId="{17FD1322-5A68-4042-8F51-CA4D2C92C3C4}" dt="2022-06-08T14:27:19.984" v="26" actId="47"/>
        <pc:sldMkLst>
          <pc:docMk/>
          <pc:sldMk cId="4238100751" sldId="350"/>
        </pc:sldMkLst>
      </pc:sldChg>
      <pc:sldChg chg="del">
        <pc:chgData name="Crouse,Julie" userId="8738619b-c4ec-4c6e-bf7e-c79ecf51b25e" providerId="ADAL" clId="{17FD1322-5A68-4042-8F51-CA4D2C92C3C4}" dt="2022-06-08T14:27:20.237" v="27" actId="47"/>
        <pc:sldMkLst>
          <pc:docMk/>
          <pc:sldMk cId="1183471964" sldId="351"/>
        </pc:sldMkLst>
      </pc:sldChg>
      <pc:sldChg chg="del">
        <pc:chgData name="Crouse,Julie" userId="8738619b-c4ec-4c6e-bf7e-c79ecf51b25e" providerId="ADAL" clId="{17FD1322-5A68-4042-8F51-CA4D2C92C3C4}" dt="2022-06-08T14:27:20.544" v="28" actId="47"/>
        <pc:sldMkLst>
          <pc:docMk/>
          <pc:sldMk cId="1615141190" sldId="352"/>
        </pc:sldMkLst>
      </pc:sldChg>
      <pc:sldChg chg="del">
        <pc:chgData name="Crouse,Julie" userId="8738619b-c4ec-4c6e-bf7e-c79ecf51b25e" providerId="ADAL" clId="{17FD1322-5A68-4042-8F51-CA4D2C92C3C4}" dt="2022-06-08T14:27:20.982" v="29" actId="47"/>
        <pc:sldMkLst>
          <pc:docMk/>
          <pc:sldMk cId="3123940832" sldId="353"/>
        </pc:sldMkLst>
      </pc:sldChg>
      <pc:sldChg chg="del">
        <pc:chgData name="Crouse,Julie" userId="8738619b-c4ec-4c6e-bf7e-c79ecf51b25e" providerId="ADAL" clId="{17FD1322-5A68-4042-8F51-CA4D2C92C3C4}" dt="2022-06-08T14:27:21.406" v="30" actId="47"/>
        <pc:sldMkLst>
          <pc:docMk/>
          <pc:sldMk cId="2410638572" sldId="354"/>
        </pc:sldMkLst>
      </pc:sldChg>
      <pc:sldChg chg="del">
        <pc:chgData name="Crouse,Julie" userId="8738619b-c4ec-4c6e-bf7e-c79ecf51b25e" providerId="ADAL" clId="{17FD1322-5A68-4042-8F51-CA4D2C92C3C4}" dt="2022-06-08T14:27:28.569" v="33" actId="47"/>
        <pc:sldMkLst>
          <pc:docMk/>
          <pc:sldMk cId="3341965071" sldId="355"/>
        </pc:sldMkLst>
      </pc:sldChg>
      <pc:sldChg chg="modSp mod">
        <pc:chgData name="Crouse,Julie" userId="8738619b-c4ec-4c6e-bf7e-c79ecf51b25e" providerId="ADAL" clId="{17FD1322-5A68-4042-8F51-CA4D2C92C3C4}" dt="2022-06-08T14:27:43.834" v="72" actId="20577"/>
        <pc:sldMkLst>
          <pc:docMk/>
          <pc:sldMk cId="787719039" sldId="356"/>
        </pc:sldMkLst>
        <pc:spChg chg="mod">
          <ac:chgData name="Crouse,Julie" userId="8738619b-c4ec-4c6e-bf7e-c79ecf51b25e" providerId="ADAL" clId="{17FD1322-5A68-4042-8F51-CA4D2C92C3C4}" dt="2022-06-08T14:27:43.834" v="72" actId="20577"/>
          <ac:spMkLst>
            <pc:docMk/>
            <pc:sldMk cId="787719039" sldId="356"/>
            <ac:spMk id="8" creationId="{531AA156-F54C-33B7-6687-3FE287A8D00E}"/>
          </ac:spMkLst>
        </pc:spChg>
      </pc:sldChg>
      <pc:sldChg chg="addSp delSp modSp new mod setBg">
        <pc:chgData name="Crouse,Julie" userId="8738619b-c4ec-4c6e-bf7e-c79ecf51b25e" providerId="ADAL" clId="{17FD1322-5A68-4042-8F51-CA4D2C92C3C4}" dt="2022-06-08T16:45:40.564" v="463" actId="1076"/>
        <pc:sldMkLst>
          <pc:docMk/>
          <pc:sldMk cId="2221434853" sldId="357"/>
        </pc:sldMkLst>
        <pc:spChg chg="mod">
          <ac:chgData name="Crouse,Julie" userId="8738619b-c4ec-4c6e-bf7e-c79ecf51b25e" providerId="ADAL" clId="{17FD1322-5A68-4042-8F51-CA4D2C92C3C4}" dt="2022-06-08T16:45:28.302" v="461" actId="26606"/>
          <ac:spMkLst>
            <pc:docMk/>
            <pc:sldMk cId="2221434853" sldId="357"/>
            <ac:spMk id="2" creationId="{A2282B24-E76C-5315-6CCC-C92EAFBDC7B3}"/>
          </ac:spMkLst>
        </pc:spChg>
        <pc:spChg chg="del mod">
          <ac:chgData name="Crouse,Julie" userId="8738619b-c4ec-4c6e-bf7e-c79ecf51b25e" providerId="ADAL" clId="{17FD1322-5A68-4042-8F51-CA4D2C92C3C4}" dt="2022-06-08T16:45:28.302" v="461" actId="26606"/>
          <ac:spMkLst>
            <pc:docMk/>
            <pc:sldMk cId="2221434853" sldId="357"/>
            <ac:spMk id="3" creationId="{94292F1F-E120-9460-F7B8-DD2E25B81A60}"/>
          </ac:spMkLst>
        </pc:spChg>
        <pc:spChg chg="add">
          <ac:chgData name="Crouse,Julie" userId="8738619b-c4ec-4c6e-bf7e-c79ecf51b25e" providerId="ADAL" clId="{17FD1322-5A68-4042-8F51-CA4D2C92C3C4}" dt="2022-06-08T16:45:28.302" v="461" actId="26606"/>
          <ac:spMkLst>
            <pc:docMk/>
            <pc:sldMk cId="2221434853" sldId="357"/>
            <ac:spMk id="10" creationId="{4F7EBAE4-9945-4473-9E34-B2C66EA0F03D}"/>
          </ac:spMkLst>
        </pc:spChg>
        <pc:spChg chg="add mod">
          <ac:chgData name="Crouse,Julie" userId="8738619b-c4ec-4c6e-bf7e-c79ecf51b25e" providerId="ADAL" clId="{17FD1322-5A68-4042-8F51-CA4D2C92C3C4}" dt="2022-06-08T16:45:40.564" v="463" actId="1076"/>
          <ac:spMkLst>
            <pc:docMk/>
            <pc:sldMk cId="2221434853" sldId="357"/>
            <ac:spMk id="11" creationId="{B1346DEC-3BD4-85B5-60D0-5208F386C91D}"/>
          </ac:spMkLst>
        </pc:spChg>
        <pc:spChg chg="add">
          <ac:chgData name="Crouse,Julie" userId="8738619b-c4ec-4c6e-bf7e-c79ecf51b25e" providerId="ADAL" clId="{17FD1322-5A68-4042-8F51-CA4D2C92C3C4}" dt="2022-06-08T16:45:28.302" v="461" actId="26606"/>
          <ac:spMkLst>
            <pc:docMk/>
            <pc:sldMk cId="2221434853" sldId="357"/>
            <ac:spMk id="12" creationId="{70BEB1E7-2F88-40BC-B73D-42E5B6F80BFC}"/>
          </ac:spMkLst>
        </pc:spChg>
        <pc:spChg chg="add">
          <ac:chgData name="Crouse,Julie" userId="8738619b-c4ec-4c6e-bf7e-c79ecf51b25e" providerId="ADAL" clId="{17FD1322-5A68-4042-8F51-CA4D2C92C3C4}" dt="2022-06-08T16:45:28.302" v="461" actId="26606"/>
          <ac:spMkLst>
            <pc:docMk/>
            <pc:sldMk cId="2221434853" sldId="357"/>
            <ac:spMk id="14" creationId="{A7B99495-F43F-4D80-A44F-2CB4764EB90B}"/>
          </ac:spMkLst>
        </pc:spChg>
        <pc:graphicFrameChg chg="add">
          <ac:chgData name="Crouse,Julie" userId="8738619b-c4ec-4c6e-bf7e-c79ecf51b25e" providerId="ADAL" clId="{17FD1322-5A68-4042-8F51-CA4D2C92C3C4}" dt="2022-06-08T16:45:28.302" v="461" actId="26606"/>
          <ac:graphicFrameMkLst>
            <pc:docMk/>
            <pc:sldMk cId="2221434853" sldId="357"/>
            <ac:graphicFrameMk id="5" creationId="{9B1F98AC-29F4-22E5-CCE3-8AE1508887D2}"/>
          </ac:graphicFrameMkLst>
        </pc:graphicFrameChg>
        <pc:picChg chg="add">
          <ac:chgData name="Crouse,Julie" userId="8738619b-c4ec-4c6e-bf7e-c79ecf51b25e" providerId="ADAL" clId="{17FD1322-5A68-4042-8F51-CA4D2C92C3C4}" dt="2022-06-08T16:45:28.302" v="461" actId="26606"/>
          <ac:picMkLst>
            <pc:docMk/>
            <pc:sldMk cId="2221434853" sldId="357"/>
            <ac:picMk id="6" creationId="{D8CD9819-AE54-A9FE-9BE5-96F6717CD110}"/>
          </ac:picMkLst>
        </pc:picChg>
      </pc:sldChg>
      <pc:sldChg chg="del">
        <pc:chgData name="Crouse,Julie" userId="8738619b-c4ec-4c6e-bf7e-c79ecf51b25e" providerId="ADAL" clId="{17FD1322-5A68-4042-8F51-CA4D2C92C3C4}" dt="2022-06-08T14:27:24.576" v="31" actId="47"/>
        <pc:sldMkLst>
          <pc:docMk/>
          <pc:sldMk cId="3997929121" sldId="357"/>
        </pc:sldMkLst>
      </pc:sldChg>
      <pc:sldChg chg="addSp modSp new mod setBg">
        <pc:chgData name="Crouse,Julie" userId="8738619b-c4ec-4c6e-bf7e-c79ecf51b25e" providerId="ADAL" clId="{17FD1322-5A68-4042-8F51-CA4D2C92C3C4}" dt="2022-06-08T16:45:47.952" v="464" actId="26606"/>
        <pc:sldMkLst>
          <pc:docMk/>
          <pc:sldMk cId="978360952" sldId="358"/>
        </pc:sldMkLst>
        <pc:spChg chg="mod">
          <ac:chgData name="Crouse,Julie" userId="8738619b-c4ec-4c6e-bf7e-c79ecf51b25e" providerId="ADAL" clId="{17FD1322-5A68-4042-8F51-CA4D2C92C3C4}" dt="2022-06-08T16:45:47.952" v="464" actId="26606"/>
          <ac:spMkLst>
            <pc:docMk/>
            <pc:sldMk cId="978360952" sldId="358"/>
            <ac:spMk id="2" creationId="{EABE6D1E-D6E0-642A-A7E0-FCB9792F4268}"/>
          </ac:spMkLst>
        </pc:spChg>
        <pc:spChg chg="mod">
          <ac:chgData name="Crouse,Julie" userId="8738619b-c4ec-4c6e-bf7e-c79ecf51b25e" providerId="ADAL" clId="{17FD1322-5A68-4042-8F51-CA4D2C92C3C4}" dt="2022-06-08T16:45:47.952" v="464" actId="26606"/>
          <ac:spMkLst>
            <pc:docMk/>
            <pc:sldMk cId="978360952" sldId="358"/>
            <ac:spMk id="3" creationId="{5853AA98-5132-FE08-4186-68E651F8489C}"/>
          </ac:spMkLst>
        </pc:spChg>
        <pc:spChg chg="add">
          <ac:chgData name="Crouse,Julie" userId="8738619b-c4ec-4c6e-bf7e-c79ecf51b25e" providerId="ADAL" clId="{17FD1322-5A68-4042-8F51-CA4D2C92C3C4}" dt="2022-06-08T16:45:47.952" v="464" actId="26606"/>
          <ac:spMkLst>
            <pc:docMk/>
            <pc:sldMk cId="978360952" sldId="358"/>
            <ac:spMk id="8" creationId="{8D1AA55E-40D5-461B-A5A8-4AE8AAB71B08}"/>
          </ac:spMkLst>
        </pc:spChg>
        <pc:grpChg chg="add">
          <ac:chgData name="Crouse,Julie" userId="8738619b-c4ec-4c6e-bf7e-c79ecf51b25e" providerId="ADAL" clId="{17FD1322-5A68-4042-8F51-CA4D2C92C3C4}" dt="2022-06-08T16:45:47.952" v="464" actId="26606"/>
          <ac:grpSpMkLst>
            <pc:docMk/>
            <pc:sldMk cId="978360952" sldId="358"/>
            <ac:grpSpMk id="12" creationId="{78350D8D-73D6-4132-89B5-DD52F3962A76}"/>
          </ac:grpSpMkLst>
        </pc:grpChg>
        <pc:cxnChg chg="add">
          <ac:chgData name="Crouse,Julie" userId="8738619b-c4ec-4c6e-bf7e-c79ecf51b25e" providerId="ADAL" clId="{17FD1322-5A68-4042-8F51-CA4D2C92C3C4}" dt="2022-06-08T16:45:47.952" v="464" actId="26606"/>
          <ac:cxnSpMkLst>
            <pc:docMk/>
            <pc:sldMk cId="978360952" sldId="358"/>
            <ac:cxnSpMk id="10" creationId="{7EB498BD-8089-4626-91EA-4978EBEF535E}"/>
          </ac:cxnSpMkLst>
        </pc:cxnChg>
      </pc:sldChg>
      <pc:sldChg chg="addSp modSp new mod setBg">
        <pc:chgData name="Crouse,Julie" userId="8738619b-c4ec-4c6e-bf7e-c79ecf51b25e" providerId="ADAL" clId="{17FD1322-5A68-4042-8F51-CA4D2C92C3C4}" dt="2022-06-08T16:46:06.312" v="469" actId="26606"/>
        <pc:sldMkLst>
          <pc:docMk/>
          <pc:sldMk cId="1195085464" sldId="359"/>
        </pc:sldMkLst>
        <pc:spChg chg="mod">
          <ac:chgData name="Crouse,Julie" userId="8738619b-c4ec-4c6e-bf7e-c79ecf51b25e" providerId="ADAL" clId="{17FD1322-5A68-4042-8F51-CA4D2C92C3C4}" dt="2022-06-08T16:46:06.312" v="469" actId="26606"/>
          <ac:spMkLst>
            <pc:docMk/>
            <pc:sldMk cId="1195085464" sldId="359"/>
            <ac:spMk id="2" creationId="{DE637265-F3C5-2829-391D-66DB2FB65B1B}"/>
          </ac:spMkLst>
        </pc:spChg>
        <pc:spChg chg="mod">
          <ac:chgData name="Crouse,Julie" userId="8738619b-c4ec-4c6e-bf7e-c79ecf51b25e" providerId="ADAL" clId="{17FD1322-5A68-4042-8F51-CA4D2C92C3C4}" dt="2022-06-08T16:46:06.312" v="469" actId="26606"/>
          <ac:spMkLst>
            <pc:docMk/>
            <pc:sldMk cId="1195085464" sldId="359"/>
            <ac:spMk id="3" creationId="{61F79E68-7701-280C-FDBC-362C915E8232}"/>
          </ac:spMkLst>
        </pc:spChg>
        <pc:spChg chg="add">
          <ac:chgData name="Crouse,Julie" userId="8738619b-c4ec-4c6e-bf7e-c79ecf51b25e" providerId="ADAL" clId="{17FD1322-5A68-4042-8F51-CA4D2C92C3C4}" dt="2022-06-08T16:46:06.312" v="469" actId="26606"/>
          <ac:spMkLst>
            <pc:docMk/>
            <pc:sldMk cId="1195085464" sldId="359"/>
            <ac:spMk id="8" creationId="{801B3EC0-C865-4E52-A0F6-CB02B29A45FF}"/>
          </ac:spMkLst>
        </pc:spChg>
        <pc:spChg chg="add">
          <ac:chgData name="Crouse,Julie" userId="8738619b-c4ec-4c6e-bf7e-c79ecf51b25e" providerId="ADAL" clId="{17FD1322-5A68-4042-8F51-CA4D2C92C3C4}" dt="2022-06-08T16:46:06.312" v="469" actId="26606"/>
          <ac:spMkLst>
            <pc:docMk/>
            <pc:sldMk cId="1195085464" sldId="359"/>
            <ac:spMk id="10" creationId="{066346BE-FDB4-4772-A696-0719490ABD64}"/>
          </ac:spMkLst>
        </pc:spChg>
        <pc:spChg chg="add">
          <ac:chgData name="Crouse,Julie" userId="8738619b-c4ec-4c6e-bf7e-c79ecf51b25e" providerId="ADAL" clId="{17FD1322-5A68-4042-8F51-CA4D2C92C3C4}" dt="2022-06-08T16:46:06.312" v="469" actId="26606"/>
          <ac:spMkLst>
            <pc:docMk/>
            <pc:sldMk cId="1195085464" sldId="359"/>
            <ac:spMk id="12" creationId="{FB92FFCE-0C90-454E-AA25-D4EE9A6C39C5}"/>
          </ac:spMkLst>
        </pc:spChg>
      </pc:sldChg>
      <pc:sldChg chg="addSp modSp new mod setBg">
        <pc:chgData name="Crouse,Julie" userId="8738619b-c4ec-4c6e-bf7e-c79ecf51b25e" providerId="ADAL" clId="{17FD1322-5A68-4042-8F51-CA4D2C92C3C4}" dt="2022-06-08T16:47:13.863" v="480" actId="26606"/>
        <pc:sldMkLst>
          <pc:docMk/>
          <pc:sldMk cId="2069364515" sldId="360"/>
        </pc:sldMkLst>
        <pc:spChg chg="mod">
          <ac:chgData name="Crouse,Julie" userId="8738619b-c4ec-4c6e-bf7e-c79ecf51b25e" providerId="ADAL" clId="{17FD1322-5A68-4042-8F51-CA4D2C92C3C4}" dt="2022-06-08T16:47:13.863" v="480" actId="26606"/>
          <ac:spMkLst>
            <pc:docMk/>
            <pc:sldMk cId="2069364515" sldId="360"/>
            <ac:spMk id="2" creationId="{8738B39C-23C5-761F-B66D-2447FFBBE1C0}"/>
          </ac:spMkLst>
        </pc:spChg>
        <pc:spChg chg="mod">
          <ac:chgData name="Crouse,Julie" userId="8738619b-c4ec-4c6e-bf7e-c79ecf51b25e" providerId="ADAL" clId="{17FD1322-5A68-4042-8F51-CA4D2C92C3C4}" dt="2022-06-08T16:47:13.863" v="480" actId="26606"/>
          <ac:spMkLst>
            <pc:docMk/>
            <pc:sldMk cId="2069364515" sldId="360"/>
            <ac:spMk id="3" creationId="{1B839597-5E13-CE73-F2C2-44305A23634E}"/>
          </ac:spMkLst>
        </pc:spChg>
        <pc:spChg chg="add">
          <ac:chgData name="Crouse,Julie" userId="8738619b-c4ec-4c6e-bf7e-c79ecf51b25e" providerId="ADAL" clId="{17FD1322-5A68-4042-8F51-CA4D2C92C3C4}" dt="2022-06-08T16:47:13.863" v="480" actId="26606"/>
          <ac:spMkLst>
            <pc:docMk/>
            <pc:sldMk cId="2069364515" sldId="360"/>
            <ac:spMk id="8" creationId="{327D73B4-9F5C-4A64-A179-51B9500CB8B5}"/>
          </ac:spMkLst>
        </pc:spChg>
        <pc:spChg chg="add">
          <ac:chgData name="Crouse,Julie" userId="8738619b-c4ec-4c6e-bf7e-c79ecf51b25e" providerId="ADAL" clId="{17FD1322-5A68-4042-8F51-CA4D2C92C3C4}" dt="2022-06-08T16:47:13.863" v="480" actId="26606"/>
          <ac:spMkLst>
            <pc:docMk/>
            <pc:sldMk cId="2069364515" sldId="360"/>
            <ac:spMk id="10" creationId="{C1F06963-6374-4B48-844F-071A9BAAAE02}"/>
          </ac:spMkLst>
        </pc:spChg>
        <pc:spChg chg="add">
          <ac:chgData name="Crouse,Julie" userId="8738619b-c4ec-4c6e-bf7e-c79ecf51b25e" providerId="ADAL" clId="{17FD1322-5A68-4042-8F51-CA4D2C92C3C4}" dt="2022-06-08T16:47:13.863" v="480" actId="26606"/>
          <ac:spMkLst>
            <pc:docMk/>
            <pc:sldMk cId="2069364515" sldId="360"/>
            <ac:spMk id="12" creationId="{6CB927A4-E432-4310-9CD5-E89FF5063179}"/>
          </ac:spMkLst>
        </pc:spChg>
        <pc:spChg chg="add">
          <ac:chgData name="Crouse,Julie" userId="8738619b-c4ec-4c6e-bf7e-c79ecf51b25e" providerId="ADAL" clId="{17FD1322-5A68-4042-8F51-CA4D2C92C3C4}" dt="2022-06-08T16:47:13.863" v="480" actId="26606"/>
          <ac:spMkLst>
            <pc:docMk/>
            <pc:sldMk cId="2069364515" sldId="360"/>
            <ac:spMk id="14" creationId="{1453BF6C-B012-48B7-B4E8-6D7AC7C27D02}"/>
          </ac:spMkLst>
        </pc:spChg>
        <pc:spChg chg="add">
          <ac:chgData name="Crouse,Julie" userId="8738619b-c4ec-4c6e-bf7e-c79ecf51b25e" providerId="ADAL" clId="{17FD1322-5A68-4042-8F51-CA4D2C92C3C4}" dt="2022-06-08T16:47:13.863" v="480" actId="26606"/>
          <ac:spMkLst>
            <pc:docMk/>
            <pc:sldMk cId="2069364515" sldId="360"/>
            <ac:spMk id="16" creationId="{E3020543-B24B-4EC4-8FFC-8DD88EEA91A8}"/>
          </ac:spMkLst>
        </pc:spChg>
        <pc:cxnChg chg="add">
          <ac:chgData name="Crouse,Julie" userId="8738619b-c4ec-4c6e-bf7e-c79ecf51b25e" providerId="ADAL" clId="{17FD1322-5A68-4042-8F51-CA4D2C92C3C4}" dt="2022-06-08T16:47:13.863" v="480" actId="26606"/>
          <ac:cxnSpMkLst>
            <pc:docMk/>
            <pc:sldMk cId="2069364515" sldId="360"/>
            <ac:cxnSpMk id="18" creationId="{C49DA8F6-BCC1-4447-B54C-57856834B94B}"/>
          </ac:cxnSpMkLst>
        </pc:cxnChg>
      </pc:sldChg>
      <pc:sldChg chg="addSp modSp new mod ord setBg">
        <pc:chgData name="Crouse,Julie" userId="8738619b-c4ec-4c6e-bf7e-c79ecf51b25e" providerId="ADAL" clId="{17FD1322-5A68-4042-8F51-CA4D2C92C3C4}" dt="2022-06-08T16:46:12.534" v="470" actId="26606"/>
        <pc:sldMkLst>
          <pc:docMk/>
          <pc:sldMk cId="913841385" sldId="361"/>
        </pc:sldMkLst>
        <pc:spChg chg="mod">
          <ac:chgData name="Crouse,Julie" userId="8738619b-c4ec-4c6e-bf7e-c79ecf51b25e" providerId="ADAL" clId="{17FD1322-5A68-4042-8F51-CA4D2C92C3C4}" dt="2022-06-08T16:46:12.534" v="470" actId="26606"/>
          <ac:spMkLst>
            <pc:docMk/>
            <pc:sldMk cId="913841385" sldId="361"/>
            <ac:spMk id="2" creationId="{E62157B7-1610-70A0-4185-69B014F3F4D5}"/>
          </ac:spMkLst>
        </pc:spChg>
        <pc:spChg chg="mod">
          <ac:chgData name="Crouse,Julie" userId="8738619b-c4ec-4c6e-bf7e-c79ecf51b25e" providerId="ADAL" clId="{17FD1322-5A68-4042-8F51-CA4D2C92C3C4}" dt="2022-06-08T16:46:12.534" v="470" actId="26606"/>
          <ac:spMkLst>
            <pc:docMk/>
            <pc:sldMk cId="913841385" sldId="361"/>
            <ac:spMk id="3" creationId="{6E35C347-370C-B0AD-2A94-3BA33C364900}"/>
          </ac:spMkLst>
        </pc:spChg>
        <pc:spChg chg="add">
          <ac:chgData name="Crouse,Julie" userId="8738619b-c4ec-4c6e-bf7e-c79ecf51b25e" providerId="ADAL" clId="{17FD1322-5A68-4042-8F51-CA4D2C92C3C4}" dt="2022-06-08T16:46:12.534" v="470" actId="26606"/>
          <ac:spMkLst>
            <pc:docMk/>
            <pc:sldMk cId="913841385" sldId="361"/>
            <ac:spMk id="8" creationId="{2029D5AD-8348-4446-B191-6A9B6FE03F21}"/>
          </ac:spMkLst>
        </pc:spChg>
        <pc:spChg chg="add">
          <ac:chgData name="Crouse,Julie" userId="8738619b-c4ec-4c6e-bf7e-c79ecf51b25e" providerId="ADAL" clId="{17FD1322-5A68-4042-8F51-CA4D2C92C3C4}" dt="2022-06-08T16:46:12.534" v="470" actId="26606"/>
          <ac:spMkLst>
            <pc:docMk/>
            <pc:sldMk cId="913841385" sldId="361"/>
            <ac:spMk id="10" creationId="{A3F395A2-2B64-4749-BD93-2F159C7E1FB5}"/>
          </ac:spMkLst>
        </pc:spChg>
        <pc:spChg chg="add">
          <ac:chgData name="Crouse,Julie" userId="8738619b-c4ec-4c6e-bf7e-c79ecf51b25e" providerId="ADAL" clId="{17FD1322-5A68-4042-8F51-CA4D2C92C3C4}" dt="2022-06-08T16:46:12.534" v="470" actId="26606"/>
          <ac:spMkLst>
            <pc:docMk/>
            <pc:sldMk cId="913841385" sldId="361"/>
            <ac:spMk id="12" creationId="{5CF0135B-EAB8-4CA0-896C-2D897ECD28BC}"/>
          </ac:spMkLst>
        </pc:spChg>
        <pc:spChg chg="add">
          <ac:chgData name="Crouse,Julie" userId="8738619b-c4ec-4c6e-bf7e-c79ecf51b25e" providerId="ADAL" clId="{17FD1322-5A68-4042-8F51-CA4D2C92C3C4}" dt="2022-06-08T16:46:12.534" v="470" actId="26606"/>
          <ac:spMkLst>
            <pc:docMk/>
            <pc:sldMk cId="913841385" sldId="361"/>
            <ac:spMk id="14" creationId="{92C3387C-D24F-4737-8A37-1DC5CFF09CFA}"/>
          </ac:spMkLst>
        </pc:spChg>
      </pc:sldChg>
      <pc:sldChg chg="new del">
        <pc:chgData name="Crouse,Julie" userId="8738619b-c4ec-4c6e-bf7e-c79ecf51b25e" providerId="ADAL" clId="{17FD1322-5A68-4042-8F51-CA4D2C92C3C4}" dt="2022-06-08T14:30:14.729" v="150" actId="47"/>
        <pc:sldMkLst>
          <pc:docMk/>
          <pc:sldMk cId="620879294" sldId="362"/>
        </pc:sldMkLst>
      </pc:sldChg>
      <pc:sldChg chg="modSp new mod ord">
        <pc:chgData name="Crouse,Julie" userId="8738619b-c4ec-4c6e-bf7e-c79ecf51b25e" providerId="ADAL" clId="{17FD1322-5A68-4042-8F51-CA4D2C92C3C4}" dt="2022-06-08T14:52:59.756" v="455" actId="14100"/>
        <pc:sldMkLst>
          <pc:docMk/>
          <pc:sldMk cId="2421711632" sldId="362"/>
        </pc:sldMkLst>
        <pc:spChg chg="mod">
          <ac:chgData name="Crouse,Julie" userId="8738619b-c4ec-4c6e-bf7e-c79ecf51b25e" providerId="ADAL" clId="{17FD1322-5A68-4042-8F51-CA4D2C92C3C4}" dt="2022-06-08T14:52:51.846" v="453" actId="1076"/>
          <ac:spMkLst>
            <pc:docMk/>
            <pc:sldMk cId="2421711632" sldId="362"/>
            <ac:spMk id="2" creationId="{1C9F9F9C-5F54-7930-CD69-4CE406DFEBA1}"/>
          </ac:spMkLst>
        </pc:spChg>
        <pc:spChg chg="mod">
          <ac:chgData name="Crouse,Julie" userId="8738619b-c4ec-4c6e-bf7e-c79ecf51b25e" providerId="ADAL" clId="{17FD1322-5A68-4042-8F51-CA4D2C92C3C4}" dt="2022-06-08T14:52:59.756" v="455" actId="14100"/>
          <ac:spMkLst>
            <pc:docMk/>
            <pc:sldMk cId="2421711632" sldId="362"/>
            <ac:spMk id="3" creationId="{AA8F29A7-B504-BE35-C276-489485796BEE}"/>
          </ac:spMkLst>
        </pc:spChg>
      </pc:sldChg>
      <pc:sldChg chg="addSp delSp modSp new mod setBg">
        <pc:chgData name="Crouse,Julie" userId="8738619b-c4ec-4c6e-bf7e-c79ecf51b25e" providerId="ADAL" clId="{17FD1322-5A68-4042-8F51-CA4D2C92C3C4}" dt="2022-06-08T16:45:55.753" v="467" actId="26606"/>
        <pc:sldMkLst>
          <pc:docMk/>
          <pc:sldMk cId="1383319253" sldId="363"/>
        </pc:sldMkLst>
        <pc:spChg chg="mod">
          <ac:chgData name="Crouse,Julie" userId="8738619b-c4ec-4c6e-bf7e-c79ecf51b25e" providerId="ADAL" clId="{17FD1322-5A68-4042-8F51-CA4D2C92C3C4}" dt="2022-06-08T16:45:55.753" v="467" actId="26606"/>
          <ac:spMkLst>
            <pc:docMk/>
            <pc:sldMk cId="1383319253" sldId="363"/>
            <ac:spMk id="2" creationId="{88E4277E-904B-3F7D-F464-02EDA2D4AA44}"/>
          </ac:spMkLst>
        </pc:spChg>
        <pc:spChg chg="del mod">
          <ac:chgData name="Crouse,Julie" userId="8738619b-c4ec-4c6e-bf7e-c79ecf51b25e" providerId="ADAL" clId="{17FD1322-5A68-4042-8F51-CA4D2C92C3C4}" dt="2022-06-08T16:45:55.753" v="467" actId="26606"/>
          <ac:spMkLst>
            <pc:docMk/>
            <pc:sldMk cId="1383319253" sldId="363"/>
            <ac:spMk id="3" creationId="{D0CC0E6A-9F8E-56C8-1B2B-DCC7847FD35A}"/>
          </ac:spMkLst>
        </pc:spChg>
        <pc:spChg chg="add del">
          <ac:chgData name="Crouse,Julie" userId="8738619b-c4ec-4c6e-bf7e-c79ecf51b25e" providerId="ADAL" clId="{17FD1322-5A68-4042-8F51-CA4D2C92C3C4}" dt="2022-06-08T16:45:55.679" v="466" actId="26606"/>
          <ac:spMkLst>
            <pc:docMk/>
            <pc:sldMk cId="1383319253" sldId="363"/>
            <ac:spMk id="8" creationId="{8D1AA55E-40D5-461B-A5A8-4AE8AAB71B08}"/>
          </ac:spMkLst>
        </pc:spChg>
        <pc:spChg chg="add">
          <ac:chgData name="Crouse,Julie" userId="8738619b-c4ec-4c6e-bf7e-c79ecf51b25e" providerId="ADAL" clId="{17FD1322-5A68-4042-8F51-CA4D2C92C3C4}" dt="2022-06-08T16:45:55.753" v="467" actId="26606"/>
          <ac:spMkLst>
            <pc:docMk/>
            <pc:sldMk cId="1383319253" sldId="363"/>
            <ac:spMk id="9" creationId="{E91DC736-0EF8-4F87-9146-EBF1D2EE4D3D}"/>
          </ac:spMkLst>
        </pc:spChg>
        <pc:spChg chg="add">
          <ac:chgData name="Crouse,Julie" userId="8738619b-c4ec-4c6e-bf7e-c79ecf51b25e" providerId="ADAL" clId="{17FD1322-5A68-4042-8F51-CA4D2C92C3C4}" dt="2022-06-08T16:45:55.753" v="467" actId="26606"/>
          <ac:spMkLst>
            <pc:docMk/>
            <pc:sldMk cId="1383319253" sldId="363"/>
            <ac:spMk id="11" creationId="{097CD68E-23E3-4007-8847-CD0944C4F7BE}"/>
          </ac:spMkLst>
        </pc:spChg>
        <pc:spChg chg="add">
          <ac:chgData name="Crouse,Julie" userId="8738619b-c4ec-4c6e-bf7e-c79ecf51b25e" providerId="ADAL" clId="{17FD1322-5A68-4042-8F51-CA4D2C92C3C4}" dt="2022-06-08T16:45:55.753" v="467" actId="26606"/>
          <ac:spMkLst>
            <pc:docMk/>
            <pc:sldMk cId="1383319253" sldId="363"/>
            <ac:spMk id="17" creationId="{AF2F604E-43BE-4DC3-B983-E071523364F8}"/>
          </ac:spMkLst>
        </pc:spChg>
        <pc:spChg chg="add">
          <ac:chgData name="Crouse,Julie" userId="8738619b-c4ec-4c6e-bf7e-c79ecf51b25e" providerId="ADAL" clId="{17FD1322-5A68-4042-8F51-CA4D2C92C3C4}" dt="2022-06-08T16:45:55.753" v="467" actId="26606"/>
          <ac:spMkLst>
            <pc:docMk/>
            <pc:sldMk cId="1383319253" sldId="363"/>
            <ac:spMk id="18" creationId="{08C9B587-E65E-4B52-B37C-ABEBB6E87928}"/>
          </ac:spMkLst>
        </pc:spChg>
        <pc:grpChg chg="add del">
          <ac:chgData name="Crouse,Julie" userId="8738619b-c4ec-4c6e-bf7e-c79ecf51b25e" providerId="ADAL" clId="{17FD1322-5A68-4042-8F51-CA4D2C92C3C4}" dt="2022-06-08T16:45:55.679" v="466" actId="26606"/>
          <ac:grpSpMkLst>
            <pc:docMk/>
            <pc:sldMk cId="1383319253" sldId="363"/>
            <ac:grpSpMk id="12" creationId="{78350D8D-73D6-4132-89B5-DD52F3962A76}"/>
          </ac:grpSpMkLst>
        </pc:grpChg>
        <pc:picChg chg="add">
          <ac:chgData name="Crouse,Julie" userId="8738619b-c4ec-4c6e-bf7e-c79ecf51b25e" providerId="ADAL" clId="{17FD1322-5A68-4042-8F51-CA4D2C92C3C4}" dt="2022-06-08T16:45:55.753" v="467" actId="26606"/>
          <ac:picMkLst>
            <pc:docMk/>
            <pc:sldMk cId="1383319253" sldId="363"/>
            <ac:picMk id="5" creationId="{EE0DE949-66FB-8232-1E68-EFDCB37AC07A}"/>
          </ac:picMkLst>
        </pc:picChg>
        <pc:cxnChg chg="add del">
          <ac:chgData name="Crouse,Julie" userId="8738619b-c4ec-4c6e-bf7e-c79ecf51b25e" providerId="ADAL" clId="{17FD1322-5A68-4042-8F51-CA4D2C92C3C4}" dt="2022-06-08T16:45:55.679" v="466" actId="26606"/>
          <ac:cxnSpMkLst>
            <pc:docMk/>
            <pc:sldMk cId="1383319253" sldId="363"/>
            <ac:cxnSpMk id="10" creationId="{7EB498BD-8089-4626-91EA-4978EBEF535E}"/>
          </ac:cxnSpMkLst>
        </pc:cxnChg>
      </pc:sldChg>
      <pc:sldChg chg="addSp delSp modSp new mod modAnim">
        <pc:chgData name="Crouse,Julie" userId="8738619b-c4ec-4c6e-bf7e-c79ecf51b25e" providerId="ADAL" clId="{17FD1322-5A68-4042-8F51-CA4D2C92C3C4}" dt="2022-06-08T14:34:23.859" v="192" actId="1076"/>
        <pc:sldMkLst>
          <pc:docMk/>
          <pc:sldMk cId="2102680558" sldId="364"/>
        </pc:sldMkLst>
        <pc:spChg chg="del">
          <ac:chgData name="Crouse,Julie" userId="8738619b-c4ec-4c6e-bf7e-c79ecf51b25e" providerId="ADAL" clId="{17FD1322-5A68-4042-8F51-CA4D2C92C3C4}" dt="2022-06-08T14:33:36.231" v="180"/>
          <ac:spMkLst>
            <pc:docMk/>
            <pc:sldMk cId="2102680558" sldId="364"/>
            <ac:spMk id="3" creationId="{5FA384A3-FA0A-5E51-8344-CEDC1BEA0971}"/>
          </ac:spMkLst>
        </pc:spChg>
        <pc:spChg chg="add mod">
          <ac:chgData name="Crouse,Julie" userId="8738619b-c4ec-4c6e-bf7e-c79ecf51b25e" providerId="ADAL" clId="{17FD1322-5A68-4042-8F51-CA4D2C92C3C4}" dt="2022-06-08T14:34:17.284" v="190"/>
          <ac:spMkLst>
            <pc:docMk/>
            <pc:sldMk cId="2102680558" sldId="364"/>
            <ac:spMk id="6" creationId="{37B3A274-D0FA-92F7-7A02-84CB4DFC9FB8}"/>
          </ac:spMkLst>
        </pc:spChg>
        <pc:spChg chg="add mod">
          <ac:chgData name="Crouse,Julie" userId="8738619b-c4ec-4c6e-bf7e-c79ecf51b25e" providerId="ADAL" clId="{17FD1322-5A68-4042-8F51-CA4D2C92C3C4}" dt="2022-06-08T14:34:23.859" v="192" actId="1076"/>
          <ac:spMkLst>
            <pc:docMk/>
            <pc:sldMk cId="2102680558" sldId="364"/>
            <ac:spMk id="8" creationId="{AC24FD77-1054-5C44-C2C3-A167B1F56197}"/>
          </ac:spMkLst>
        </pc:spChg>
        <pc:picChg chg="add mod">
          <ac:chgData name="Crouse,Julie" userId="8738619b-c4ec-4c6e-bf7e-c79ecf51b25e" providerId="ADAL" clId="{17FD1322-5A68-4042-8F51-CA4D2C92C3C4}" dt="2022-06-08T14:33:45.875" v="184" actId="1076"/>
          <ac:picMkLst>
            <pc:docMk/>
            <pc:sldMk cId="2102680558" sldId="364"/>
            <ac:picMk id="4" creationId="{659FB889-7C53-D723-4B97-65D0861ABD5E}"/>
          </ac:picMkLst>
        </pc:picChg>
      </pc:sldChg>
      <pc:sldChg chg="addSp modSp new mod setBg">
        <pc:chgData name="Crouse,Julie" userId="8738619b-c4ec-4c6e-bf7e-c79ecf51b25e" providerId="ADAL" clId="{17FD1322-5A68-4042-8F51-CA4D2C92C3C4}" dt="2022-06-08T16:46:01.304" v="468" actId="26606"/>
        <pc:sldMkLst>
          <pc:docMk/>
          <pc:sldMk cId="666528275" sldId="365"/>
        </pc:sldMkLst>
        <pc:spChg chg="mod">
          <ac:chgData name="Crouse,Julie" userId="8738619b-c4ec-4c6e-bf7e-c79ecf51b25e" providerId="ADAL" clId="{17FD1322-5A68-4042-8F51-CA4D2C92C3C4}" dt="2022-06-08T16:46:01.304" v="468" actId="26606"/>
          <ac:spMkLst>
            <pc:docMk/>
            <pc:sldMk cId="666528275" sldId="365"/>
            <ac:spMk id="2" creationId="{05DF5392-EF74-C091-BB0C-9DE7A540C40F}"/>
          </ac:spMkLst>
        </pc:spChg>
        <pc:spChg chg="mod">
          <ac:chgData name="Crouse,Julie" userId="8738619b-c4ec-4c6e-bf7e-c79ecf51b25e" providerId="ADAL" clId="{17FD1322-5A68-4042-8F51-CA4D2C92C3C4}" dt="2022-06-08T16:46:01.304" v="468" actId="26606"/>
          <ac:spMkLst>
            <pc:docMk/>
            <pc:sldMk cId="666528275" sldId="365"/>
            <ac:spMk id="3" creationId="{EA8C3D0D-B7C1-0A16-F615-7BDE18A831DE}"/>
          </ac:spMkLst>
        </pc:spChg>
        <pc:spChg chg="add">
          <ac:chgData name="Crouse,Julie" userId="8738619b-c4ec-4c6e-bf7e-c79ecf51b25e" providerId="ADAL" clId="{17FD1322-5A68-4042-8F51-CA4D2C92C3C4}" dt="2022-06-08T16:46:01.304" v="468" actId="26606"/>
          <ac:spMkLst>
            <pc:docMk/>
            <pc:sldMk cId="666528275" sldId="365"/>
            <ac:spMk id="8" creationId="{801B3EC0-C865-4E52-A0F6-CB02B29A45FF}"/>
          </ac:spMkLst>
        </pc:spChg>
        <pc:spChg chg="add">
          <ac:chgData name="Crouse,Julie" userId="8738619b-c4ec-4c6e-bf7e-c79ecf51b25e" providerId="ADAL" clId="{17FD1322-5A68-4042-8F51-CA4D2C92C3C4}" dt="2022-06-08T16:46:01.304" v="468" actId="26606"/>
          <ac:spMkLst>
            <pc:docMk/>
            <pc:sldMk cId="666528275" sldId="365"/>
            <ac:spMk id="10" creationId="{066346BE-FDB4-4772-A696-0719490ABD64}"/>
          </ac:spMkLst>
        </pc:spChg>
        <pc:spChg chg="add">
          <ac:chgData name="Crouse,Julie" userId="8738619b-c4ec-4c6e-bf7e-c79ecf51b25e" providerId="ADAL" clId="{17FD1322-5A68-4042-8F51-CA4D2C92C3C4}" dt="2022-06-08T16:46:01.304" v="468" actId="26606"/>
          <ac:spMkLst>
            <pc:docMk/>
            <pc:sldMk cId="666528275" sldId="365"/>
            <ac:spMk id="12" creationId="{FB92FFCE-0C90-454E-AA25-D4EE9A6C39C5}"/>
          </ac:spMkLst>
        </pc:spChg>
      </pc:sldChg>
      <pc:sldChg chg="addSp delSp modSp new mod setBg">
        <pc:chgData name="Crouse,Julie" userId="8738619b-c4ec-4c6e-bf7e-c79ecf51b25e" providerId="ADAL" clId="{17FD1322-5A68-4042-8F51-CA4D2C92C3C4}" dt="2022-06-08T16:46:26.537" v="475" actId="26606"/>
        <pc:sldMkLst>
          <pc:docMk/>
          <pc:sldMk cId="1706323876" sldId="366"/>
        </pc:sldMkLst>
        <pc:spChg chg="mod">
          <ac:chgData name="Crouse,Julie" userId="8738619b-c4ec-4c6e-bf7e-c79ecf51b25e" providerId="ADAL" clId="{17FD1322-5A68-4042-8F51-CA4D2C92C3C4}" dt="2022-06-08T16:46:26.537" v="475" actId="26606"/>
          <ac:spMkLst>
            <pc:docMk/>
            <pc:sldMk cId="1706323876" sldId="366"/>
            <ac:spMk id="2" creationId="{A84E8E8F-0268-0E69-626B-A6513A537FCA}"/>
          </ac:spMkLst>
        </pc:spChg>
        <pc:spChg chg="mod">
          <ac:chgData name="Crouse,Julie" userId="8738619b-c4ec-4c6e-bf7e-c79ecf51b25e" providerId="ADAL" clId="{17FD1322-5A68-4042-8F51-CA4D2C92C3C4}" dt="2022-06-08T16:46:26.537" v="475" actId="26606"/>
          <ac:spMkLst>
            <pc:docMk/>
            <pc:sldMk cId="1706323876" sldId="366"/>
            <ac:spMk id="3" creationId="{55C4B9FE-4560-5F47-7D9B-D6D8C5D29C94}"/>
          </ac:spMkLst>
        </pc:spChg>
        <pc:spChg chg="add del">
          <ac:chgData name="Crouse,Julie" userId="8738619b-c4ec-4c6e-bf7e-c79ecf51b25e" providerId="ADAL" clId="{17FD1322-5A68-4042-8F51-CA4D2C92C3C4}" dt="2022-06-08T16:46:23.885" v="472" actId="26606"/>
          <ac:spMkLst>
            <pc:docMk/>
            <pc:sldMk cId="1706323876" sldId="366"/>
            <ac:spMk id="8" creationId="{B6D861F1-F386-4A7D-A4BF-3BEB82DEBA86}"/>
          </ac:spMkLst>
        </pc:spChg>
        <pc:spChg chg="add del">
          <ac:chgData name="Crouse,Julie" userId="8738619b-c4ec-4c6e-bf7e-c79ecf51b25e" providerId="ADAL" clId="{17FD1322-5A68-4042-8F51-CA4D2C92C3C4}" dt="2022-06-08T16:46:23.885" v="472" actId="26606"/>
          <ac:spMkLst>
            <pc:docMk/>
            <pc:sldMk cId="1706323876" sldId="366"/>
            <ac:spMk id="10" creationId="{562DFC44-A40C-4573-9230-B3EDB3EC8EEB}"/>
          </ac:spMkLst>
        </pc:spChg>
        <pc:spChg chg="add del">
          <ac:chgData name="Crouse,Julie" userId="8738619b-c4ec-4c6e-bf7e-c79ecf51b25e" providerId="ADAL" clId="{17FD1322-5A68-4042-8F51-CA4D2C92C3C4}" dt="2022-06-08T16:46:23.885" v="472" actId="26606"/>
          <ac:spMkLst>
            <pc:docMk/>
            <pc:sldMk cId="1706323876" sldId="366"/>
            <ac:spMk id="12" creationId="{15589D35-CF9F-4DE9-A792-8571A09E9BC9}"/>
          </ac:spMkLst>
        </pc:spChg>
        <pc:spChg chg="add del">
          <ac:chgData name="Crouse,Julie" userId="8738619b-c4ec-4c6e-bf7e-c79ecf51b25e" providerId="ADAL" clId="{17FD1322-5A68-4042-8F51-CA4D2C92C3C4}" dt="2022-06-08T16:46:26.499" v="474" actId="26606"/>
          <ac:spMkLst>
            <pc:docMk/>
            <pc:sldMk cId="1706323876" sldId="366"/>
            <ac:spMk id="14" creationId="{463EEC44-1BA3-44ED-81FC-A644B04B2A44}"/>
          </ac:spMkLst>
        </pc:spChg>
        <pc:spChg chg="add del">
          <ac:chgData name="Crouse,Julie" userId="8738619b-c4ec-4c6e-bf7e-c79ecf51b25e" providerId="ADAL" clId="{17FD1322-5A68-4042-8F51-CA4D2C92C3C4}" dt="2022-06-08T16:46:26.499" v="474" actId="26606"/>
          <ac:spMkLst>
            <pc:docMk/>
            <pc:sldMk cId="1706323876" sldId="366"/>
            <ac:spMk id="15" creationId="{1C799903-48D5-4A31-A1A2-541072D9771E}"/>
          </ac:spMkLst>
        </pc:spChg>
        <pc:spChg chg="add del">
          <ac:chgData name="Crouse,Julie" userId="8738619b-c4ec-4c6e-bf7e-c79ecf51b25e" providerId="ADAL" clId="{17FD1322-5A68-4042-8F51-CA4D2C92C3C4}" dt="2022-06-08T16:46:26.499" v="474" actId="26606"/>
          <ac:spMkLst>
            <pc:docMk/>
            <pc:sldMk cId="1706323876" sldId="366"/>
            <ac:spMk id="16" creationId="{8EFFF109-FC58-4FD3-BE05-9775A1310F55}"/>
          </ac:spMkLst>
        </pc:spChg>
        <pc:spChg chg="add del">
          <ac:chgData name="Crouse,Julie" userId="8738619b-c4ec-4c6e-bf7e-c79ecf51b25e" providerId="ADAL" clId="{17FD1322-5A68-4042-8F51-CA4D2C92C3C4}" dt="2022-06-08T16:46:26.499" v="474" actId="26606"/>
          <ac:spMkLst>
            <pc:docMk/>
            <pc:sldMk cId="1706323876" sldId="366"/>
            <ac:spMk id="17" creationId="{E1B96AD6-92A9-4273-A62B-96A1C3E0BA95}"/>
          </ac:spMkLst>
        </pc:spChg>
        <pc:spChg chg="add">
          <ac:chgData name="Crouse,Julie" userId="8738619b-c4ec-4c6e-bf7e-c79ecf51b25e" providerId="ADAL" clId="{17FD1322-5A68-4042-8F51-CA4D2C92C3C4}" dt="2022-06-08T16:46:26.537" v="475" actId="26606"/>
          <ac:spMkLst>
            <pc:docMk/>
            <pc:sldMk cId="1706323876" sldId="366"/>
            <ac:spMk id="19" creationId="{1BB867FF-FC45-48F7-8104-F89BE54909F1}"/>
          </ac:spMkLst>
        </pc:spChg>
        <pc:spChg chg="add">
          <ac:chgData name="Crouse,Julie" userId="8738619b-c4ec-4c6e-bf7e-c79ecf51b25e" providerId="ADAL" clId="{17FD1322-5A68-4042-8F51-CA4D2C92C3C4}" dt="2022-06-08T16:46:26.537" v="475" actId="26606"/>
          <ac:spMkLst>
            <pc:docMk/>
            <pc:sldMk cId="1706323876" sldId="366"/>
            <ac:spMk id="20" creationId="{8BB56887-D0D5-4F0C-9E19-7247EB83C8B7}"/>
          </ac:spMkLst>
        </pc:spChg>
        <pc:spChg chg="add">
          <ac:chgData name="Crouse,Julie" userId="8738619b-c4ec-4c6e-bf7e-c79ecf51b25e" providerId="ADAL" clId="{17FD1322-5A68-4042-8F51-CA4D2C92C3C4}" dt="2022-06-08T16:46:26.537" v="475" actId="26606"/>
          <ac:spMkLst>
            <pc:docMk/>
            <pc:sldMk cId="1706323876" sldId="366"/>
            <ac:spMk id="21" creationId="{081E4A58-353D-44AE-B2FC-2A74E2E400F7}"/>
          </ac:spMkLst>
        </pc:spChg>
      </pc:sldChg>
      <pc:sldChg chg="addSp modSp new mod setBg">
        <pc:chgData name="Crouse,Julie" userId="8738619b-c4ec-4c6e-bf7e-c79ecf51b25e" providerId="ADAL" clId="{17FD1322-5A68-4042-8F51-CA4D2C92C3C4}" dt="2022-06-08T16:46:46.376" v="477" actId="26606"/>
        <pc:sldMkLst>
          <pc:docMk/>
          <pc:sldMk cId="1198024152" sldId="367"/>
        </pc:sldMkLst>
        <pc:spChg chg="mod">
          <ac:chgData name="Crouse,Julie" userId="8738619b-c4ec-4c6e-bf7e-c79ecf51b25e" providerId="ADAL" clId="{17FD1322-5A68-4042-8F51-CA4D2C92C3C4}" dt="2022-06-08T16:46:46.376" v="477" actId="26606"/>
          <ac:spMkLst>
            <pc:docMk/>
            <pc:sldMk cId="1198024152" sldId="367"/>
            <ac:spMk id="2" creationId="{D770B829-B679-1793-AFC7-441587BEC7FC}"/>
          </ac:spMkLst>
        </pc:spChg>
        <pc:spChg chg="mod">
          <ac:chgData name="Crouse,Julie" userId="8738619b-c4ec-4c6e-bf7e-c79ecf51b25e" providerId="ADAL" clId="{17FD1322-5A68-4042-8F51-CA4D2C92C3C4}" dt="2022-06-08T16:46:46.376" v="477" actId="26606"/>
          <ac:spMkLst>
            <pc:docMk/>
            <pc:sldMk cId="1198024152" sldId="367"/>
            <ac:spMk id="3" creationId="{59631936-714D-BD05-D2C6-DF72435A6C0C}"/>
          </ac:spMkLst>
        </pc:spChg>
        <pc:spChg chg="add">
          <ac:chgData name="Crouse,Julie" userId="8738619b-c4ec-4c6e-bf7e-c79ecf51b25e" providerId="ADAL" clId="{17FD1322-5A68-4042-8F51-CA4D2C92C3C4}" dt="2022-06-08T16:46:46.376" v="477" actId="26606"/>
          <ac:spMkLst>
            <pc:docMk/>
            <pc:sldMk cId="1198024152" sldId="367"/>
            <ac:spMk id="8" creationId="{F837543A-6020-4505-A233-C9DB4BF74011}"/>
          </ac:spMkLst>
        </pc:spChg>
        <pc:spChg chg="add">
          <ac:chgData name="Crouse,Julie" userId="8738619b-c4ec-4c6e-bf7e-c79ecf51b25e" providerId="ADAL" clId="{17FD1322-5A68-4042-8F51-CA4D2C92C3C4}" dt="2022-06-08T16:46:46.376" v="477" actId="26606"/>
          <ac:spMkLst>
            <pc:docMk/>
            <pc:sldMk cId="1198024152" sldId="367"/>
            <ac:spMk id="10" creationId="{35B16301-FB18-48BA-A6DD-C37CAF6F9A18}"/>
          </ac:spMkLst>
        </pc:spChg>
        <pc:spChg chg="add">
          <ac:chgData name="Crouse,Julie" userId="8738619b-c4ec-4c6e-bf7e-c79ecf51b25e" providerId="ADAL" clId="{17FD1322-5A68-4042-8F51-CA4D2C92C3C4}" dt="2022-06-08T16:46:46.376" v="477" actId="26606"/>
          <ac:spMkLst>
            <pc:docMk/>
            <pc:sldMk cId="1198024152" sldId="367"/>
            <ac:spMk id="12" creationId="{C3C0D90E-074A-4F52-9B11-B52BEF4BCBE5}"/>
          </ac:spMkLst>
        </pc:spChg>
        <pc:spChg chg="add">
          <ac:chgData name="Crouse,Julie" userId="8738619b-c4ec-4c6e-bf7e-c79ecf51b25e" providerId="ADAL" clId="{17FD1322-5A68-4042-8F51-CA4D2C92C3C4}" dt="2022-06-08T16:46:46.376" v="477" actId="26606"/>
          <ac:spMkLst>
            <pc:docMk/>
            <pc:sldMk cId="1198024152" sldId="367"/>
            <ac:spMk id="14" creationId="{CABBD4C1-E6F8-46F6-8152-A8A97490BF4D}"/>
          </ac:spMkLst>
        </pc:spChg>
        <pc:spChg chg="add">
          <ac:chgData name="Crouse,Julie" userId="8738619b-c4ec-4c6e-bf7e-c79ecf51b25e" providerId="ADAL" clId="{17FD1322-5A68-4042-8F51-CA4D2C92C3C4}" dt="2022-06-08T16:46:46.376" v="477" actId="26606"/>
          <ac:spMkLst>
            <pc:docMk/>
            <pc:sldMk cId="1198024152" sldId="367"/>
            <ac:spMk id="16" creationId="{83BA5EF5-1FE9-4BF9-83BB-269BCDDF6156}"/>
          </ac:spMkLst>
        </pc:spChg>
        <pc:spChg chg="add">
          <ac:chgData name="Crouse,Julie" userId="8738619b-c4ec-4c6e-bf7e-c79ecf51b25e" providerId="ADAL" clId="{17FD1322-5A68-4042-8F51-CA4D2C92C3C4}" dt="2022-06-08T16:46:46.376" v="477" actId="26606"/>
          <ac:spMkLst>
            <pc:docMk/>
            <pc:sldMk cId="1198024152" sldId="367"/>
            <ac:spMk id="20" creationId="{88853921-7BC9-4BDE-ACAB-133C683C82D6}"/>
          </ac:spMkLst>
        </pc:spChg>
        <pc:spChg chg="add">
          <ac:chgData name="Crouse,Julie" userId="8738619b-c4ec-4c6e-bf7e-c79ecf51b25e" providerId="ADAL" clId="{17FD1322-5A68-4042-8F51-CA4D2C92C3C4}" dt="2022-06-08T16:46:46.376" v="477" actId="26606"/>
          <ac:spMkLst>
            <pc:docMk/>
            <pc:sldMk cId="1198024152" sldId="367"/>
            <ac:spMk id="22" creationId="{09192968-3AE7-4470-A61C-97294BB92731}"/>
          </ac:spMkLst>
        </pc:spChg>
        <pc:spChg chg="add">
          <ac:chgData name="Crouse,Julie" userId="8738619b-c4ec-4c6e-bf7e-c79ecf51b25e" providerId="ADAL" clId="{17FD1322-5A68-4042-8F51-CA4D2C92C3C4}" dt="2022-06-08T16:46:46.376" v="477" actId="26606"/>
          <ac:spMkLst>
            <pc:docMk/>
            <pc:sldMk cId="1198024152" sldId="367"/>
            <ac:spMk id="24" creationId="{3AB72E55-43E4-4356-BFE8-E2102CB0B505}"/>
          </ac:spMkLst>
        </pc:spChg>
        <pc:cxnChg chg="add">
          <ac:chgData name="Crouse,Julie" userId="8738619b-c4ec-4c6e-bf7e-c79ecf51b25e" providerId="ADAL" clId="{17FD1322-5A68-4042-8F51-CA4D2C92C3C4}" dt="2022-06-08T16:46:46.376" v="477" actId="26606"/>
          <ac:cxnSpMkLst>
            <pc:docMk/>
            <pc:sldMk cId="1198024152" sldId="367"/>
            <ac:cxnSpMk id="18" creationId="{4B3BCACB-5880-460B-9606-8C433A9AF99D}"/>
          </ac:cxnSpMkLst>
        </pc:cxnChg>
      </pc:sldChg>
      <pc:sldChg chg="addSp modSp new mod setBg">
        <pc:chgData name="Crouse,Julie" userId="8738619b-c4ec-4c6e-bf7e-c79ecf51b25e" providerId="ADAL" clId="{17FD1322-5A68-4042-8F51-CA4D2C92C3C4}" dt="2022-06-08T16:46:59.601" v="478" actId="26606"/>
        <pc:sldMkLst>
          <pc:docMk/>
          <pc:sldMk cId="2536704813" sldId="368"/>
        </pc:sldMkLst>
        <pc:spChg chg="mod">
          <ac:chgData name="Crouse,Julie" userId="8738619b-c4ec-4c6e-bf7e-c79ecf51b25e" providerId="ADAL" clId="{17FD1322-5A68-4042-8F51-CA4D2C92C3C4}" dt="2022-06-08T16:46:59.601" v="478" actId="26606"/>
          <ac:spMkLst>
            <pc:docMk/>
            <pc:sldMk cId="2536704813" sldId="368"/>
            <ac:spMk id="2" creationId="{B2243003-2099-E9E6-495B-8AB68C340988}"/>
          </ac:spMkLst>
        </pc:spChg>
        <pc:spChg chg="mod">
          <ac:chgData name="Crouse,Julie" userId="8738619b-c4ec-4c6e-bf7e-c79ecf51b25e" providerId="ADAL" clId="{17FD1322-5A68-4042-8F51-CA4D2C92C3C4}" dt="2022-06-08T16:46:59.601" v="478" actId="26606"/>
          <ac:spMkLst>
            <pc:docMk/>
            <pc:sldMk cId="2536704813" sldId="368"/>
            <ac:spMk id="3" creationId="{C6B96746-44BF-0265-3E36-D8ED94B1876D}"/>
          </ac:spMkLst>
        </pc:spChg>
        <pc:spChg chg="add">
          <ac:chgData name="Crouse,Julie" userId="8738619b-c4ec-4c6e-bf7e-c79ecf51b25e" providerId="ADAL" clId="{17FD1322-5A68-4042-8F51-CA4D2C92C3C4}" dt="2022-06-08T16:46:59.601" v="478" actId="26606"/>
          <ac:spMkLst>
            <pc:docMk/>
            <pc:sldMk cId="2536704813" sldId="368"/>
            <ac:spMk id="8" creationId="{801B3EC0-C865-4E52-A0F6-CB02B29A45FF}"/>
          </ac:spMkLst>
        </pc:spChg>
        <pc:spChg chg="add">
          <ac:chgData name="Crouse,Julie" userId="8738619b-c4ec-4c6e-bf7e-c79ecf51b25e" providerId="ADAL" clId="{17FD1322-5A68-4042-8F51-CA4D2C92C3C4}" dt="2022-06-08T16:46:59.601" v="478" actId="26606"/>
          <ac:spMkLst>
            <pc:docMk/>
            <pc:sldMk cId="2536704813" sldId="368"/>
            <ac:spMk id="10" creationId="{066346BE-FDB4-4772-A696-0719490ABD64}"/>
          </ac:spMkLst>
        </pc:spChg>
        <pc:spChg chg="add">
          <ac:chgData name="Crouse,Julie" userId="8738619b-c4ec-4c6e-bf7e-c79ecf51b25e" providerId="ADAL" clId="{17FD1322-5A68-4042-8F51-CA4D2C92C3C4}" dt="2022-06-08T16:46:59.601" v="478" actId="26606"/>
          <ac:spMkLst>
            <pc:docMk/>
            <pc:sldMk cId="2536704813" sldId="368"/>
            <ac:spMk id="12" creationId="{FB92FFCE-0C90-454E-AA25-D4EE9A6C39C5}"/>
          </ac:spMkLst>
        </pc:spChg>
      </pc:sldChg>
      <pc:sldChg chg="addSp delSp modSp new mod setBg">
        <pc:chgData name="Crouse,Julie" userId="8738619b-c4ec-4c6e-bf7e-c79ecf51b25e" providerId="ADAL" clId="{17FD1322-5A68-4042-8F51-CA4D2C92C3C4}" dt="2022-06-08T16:47:21.279" v="481" actId="26606"/>
        <pc:sldMkLst>
          <pc:docMk/>
          <pc:sldMk cId="433048317" sldId="369"/>
        </pc:sldMkLst>
        <pc:spChg chg="mod">
          <ac:chgData name="Crouse,Julie" userId="8738619b-c4ec-4c6e-bf7e-c79ecf51b25e" providerId="ADAL" clId="{17FD1322-5A68-4042-8F51-CA4D2C92C3C4}" dt="2022-06-08T16:47:21.279" v="481" actId="26606"/>
          <ac:spMkLst>
            <pc:docMk/>
            <pc:sldMk cId="433048317" sldId="369"/>
            <ac:spMk id="2" creationId="{4F86E587-463C-DF16-71A4-6206F940932E}"/>
          </ac:spMkLst>
        </pc:spChg>
        <pc:spChg chg="del mod">
          <ac:chgData name="Crouse,Julie" userId="8738619b-c4ec-4c6e-bf7e-c79ecf51b25e" providerId="ADAL" clId="{17FD1322-5A68-4042-8F51-CA4D2C92C3C4}" dt="2022-06-08T16:47:21.279" v="481" actId="26606"/>
          <ac:spMkLst>
            <pc:docMk/>
            <pc:sldMk cId="433048317" sldId="369"/>
            <ac:spMk id="3" creationId="{0DFB7335-81F2-B3A5-A218-C7BCD1863178}"/>
          </ac:spMkLst>
        </pc:spChg>
        <pc:spChg chg="add">
          <ac:chgData name="Crouse,Julie" userId="8738619b-c4ec-4c6e-bf7e-c79ecf51b25e" providerId="ADAL" clId="{17FD1322-5A68-4042-8F51-CA4D2C92C3C4}" dt="2022-06-08T16:47:21.279" v="481" actId="26606"/>
          <ac:spMkLst>
            <pc:docMk/>
            <pc:sldMk cId="433048317" sldId="369"/>
            <ac:spMk id="9" creationId="{2E442304-DDBD-4F7B-8017-36BCC863FB40}"/>
          </ac:spMkLst>
        </pc:spChg>
        <pc:spChg chg="add">
          <ac:chgData name="Crouse,Julie" userId="8738619b-c4ec-4c6e-bf7e-c79ecf51b25e" providerId="ADAL" clId="{17FD1322-5A68-4042-8F51-CA4D2C92C3C4}" dt="2022-06-08T16:47:21.279" v="481" actId="26606"/>
          <ac:spMkLst>
            <pc:docMk/>
            <pc:sldMk cId="433048317" sldId="369"/>
            <ac:spMk id="11" creationId="{5E107275-3853-46FD-A241-DE4355A42675}"/>
          </ac:spMkLst>
        </pc:spChg>
        <pc:graphicFrameChg chg="add">
          <ac:chgData name="Crouse,Julie" userId="8738619b-c4ec-4c6e-bf7e-c79ecf51b25e" providerId="ADAL" clId="{17FD1322-5A68-4042-8F51-CA4D2C92C3C4}" dt="2022-06-08T16:47:21.279" v="481" actId="26606"/>
          <ac:graphicFrameMkLst>
            <pc:docMk/>
            <pc:sldMk cId="433048317" sldId="369"/>
            <ac:graphicFrameMk id="5" creationId="{8ED136A8-0AFD-1C7F-224B-30282CE26C95}"/>
          </ac:graphicFrameMkLst>
        </pc:graphicFrameChg>
      </pc:sldChg>
      <pc:sldChg chg="addSp delSp modSp new mod modAnim">
        <pc:chgData name="Crouse,Julie" userId="8738619b-c4ec-4c6e-bf7e-c79ecf51b25e" providerId="ADAL" clId="{17FD1322-5A68-4042-8F51-CA4D2C92C3C4}" dt="2022-06-08T14:50:27.978" v="410" actId="1076"/>
        <pc:sldMkLst>
          <pc:docMk/>
          <pc:sldMk cId="1360158385" sldId="370"/>
        </pc:sldMkLst>
        <pc:spChg chg="del">
          <ac:chgData name="Crouse,Julie" userId="8738619b-c4ec-4c6e-bf7e-c79ecf51b25e" providerId="ADAL" clId="{17FD1322-5A68-4042-8F51-CA4D2C92C3C4}" dt="2022-06-08T14:49:16.662" v="398"/>
          <ac:spMkLst>
            <pc:docMk/>
            <pc:sldMk cId="1360158385" sldId="370"/>
            <ac:spMk id="3" creationId="{28608F90-E3B8-E557-034A-CCD20F4916E7}"/>
          </ac:spMkLst>
        </pc:spChg>
        <pc:spChg chg="add mod">
          <ac:chgData name="Crouse,Julie" userId="8738619b-c4ec-4c6e-bf7e-c79ecf51b25e" providerId="ADAL" clId="{17FD1322-5A68-4042-8F51-CA4D2C92C3C4}" dt="2022-06-08T14:50:13.987" v="408" actId="14100"/>
          <ac:spMkLst>
            <pc:docMk/>
            <pc:sldMk cId="1360158385" sldId="370"/>
            <ac:spMk id="6" creationId="{1D7718A1-E5DD-03BB-1ECF-843230DB731D}"/>
          </ac:spMkLst>
        </pc:spChg>
        <pc:spChg chg="add mod">
          <ac:chgData name="Crouse,Julie" userId="8738619b-c4ec-4c6e-bf7e-c79ecf51b25e" providerId="ADAL" clId="{17FD1322-5A68-4042-8F51-CA4D2C92C3C4}" dt="2022-06-08T14:50:27.978" v="410" actId="1076"/>
          <ac:spMkLst>
            <pc:docMk/>
            <pc:sldMk cId="1360158385" sldId="370"/>
            <ac:spMk id="8" creationId="{7E5B57DF-F592-BA41-A9E3-97FF0764E67A}"/>
          </ac:spMkLst>
        </pc:spChg>
        <pc:picChg chg="add mod">
          <ac:chgData name="Crouse,Julie" userId="8738619b-c4ec-4c6e-bf7e-c79ecf51b25e" providerId="ADAL" clId="{17FD1322-5A68-4042-8F51-CA4D2C92C3C4}" dt="2022-06-08T14:50:00.969" v="405" actId="1076"/>
          <ac:picMkLst>
            <pc:docMk/>
            <pc:sldMk cId="1360158385" sldId="370"/>
            <ac:picMk id="4" creationId="{667F7F12-F053-2503-EBE2-CFCAE16D8CA9}"/>
          </ac:picMkLst>
        </pc:picChg>
      </pc:sldChg>
      <pc:sldChg chg="addSp delSp modSp new mod setBg">
        <pc:chgData name="Crouse,Julie" userId="8738619b-c4ec-4c6e-bf7e-c79ecf51b25e" providerId="ADAL" clId="{17FD1322-5A68-4042-8F51-CA4D2C92C3C4}" dt="2022-06-08T16:47:29.940" v="484" actId="26606"/>
        <pc:sldMkLst>
          <pc:docMk/>
          <pc:sldMk cId="925755920" sldId="371"/>
        </pc:sldMkLst>
        <pc:spChg chg="mod">
          <ac:chgData name="Crouse,Julie" userId="8738619b-c4ec-4c6e-bf7e-c79ecf51b25e" providerId="ADAL" clId="{17FD1322-5A68-4042-8F51-CA4D2C92C3C4}" dt="2022-06-08T16:47:29.940" v="484" actId="26606"/>
          <ac:spMkLst>
            <pc:docMk/>
            <pc:sldMk cId="925755920" sldId="371"/>
            <ac:spMk id="2" creationId="{224591BF-B4D4-5A80-3C17-108939D31806}"/>
          </ac:spMkLst>
        </pc:spChg>
        <pc:spChg chg="mod">
          <ac:chgData name="Crouse,Julie" userId="8738619b-c4ec-4c6e-bf7e-c79ecf51b25e" providerId="ADAL" clId="{17FD1322-5A68-4042-8F51-CA4D2C92C3C4}" dt="2022-06-08T16:47:29.940" v="484" actId="26606"/>
          <ac:spMkLst>
            <pc:docMk/>
            <pc:sldMk cId="925755920" sldId="371"/>
            <ac:spMk id="3" creationId="{27EFF8BC-69BD-D5FC-96B8-DE0F0F9C6380}"/>
          </ac:spMkLst>
        </pc:spChg>
        <pc:spChg chg="add del">
          <ac:chgData name="Crouse,Julie" userId="8738619b-c4ec-4c6e-bf7e-c79ecf51b25e" providerId="ADAL" clId="{17FD1322-5A68-4042-8F51-CA4D2C92C3C4}" dt="2022-06-08T16:47:29.865" v="483" actId="26606"/>
          <ac:spMkLst>
            <pc:docMk/>
            <pc:sldMk cId="925755920" sldId="371"/>
            <ac:spMk id="9" creationId="{CB6E2F43-29E9-49D9-91FC-E5FEFAAA70DE}"/>
          </ac:spMkLst>
        </pc:spChg>
        <pc:spChg chg="add del">
          <ac:chgData name="Crouse,Julie" userId="8738619b-c4ec-4c6e-bf7e-c79ecf51b25e" providerId="ADAL" clId="{17FD1322-5A68-4042-8F51-CA4D2C92C3C4}" dt="2022-06-08T16:47:29.865" v="483" actId="26606"/>
          <ac:spMkLst>
            <pc:docMk/>
            <pc:sldMk cId="925755920" sldId="371"/>
            <ac:spMk id="11" creationId="{3BA62E19-CD42-4C09-B825-844B4943D49D}"/>
          </ac:spMkLst>
        </pc:spChg>
        <pc:spChg chg="add del">
          <ac:chgData name="Crouse,Julie" userId="8738619b-c4ec-4c6e-bf7e-c79ecf51b25e" providerId="ADAL" clId="{17FD1322-5A68-4042-8F51-CA4D2C92C3C4}" dt="2022-06-08T16:47:29.865" v="483" actId="26606"/>
          <ac:spMkLst>
            <pc:docMk/>
            <pc:sldMk cId="925755920" sldId="371"/>
            <ac:spMk id="13" creationId="{8E63CC27-1C86-4653-8866-79C24C5C51FB}"/>
          </ac:spMkLst>
        </pc:spChg>
        <pc:spChg chg="add">
          <ac:chgData name="Crouse,Julie" userId="8738619b-c4ec-4c6e-bf7e-c79ecf51b25e" providerId="ADAL" clId="{17FD1322-5A68-4042-8F51-CA4D2C92C3C4}" dt="2022-06-08T16:47:29.940" v="484" actId="26606"/>
          <ac:spMkLst>
            <pc:docMk/>
            <pc:sldMk cId="925755920" sldId="371"/>
            <ac:spMk id="15" creationId="{B1595A09-E336-4D1B-9B3A-06A2287A54E2}"/>
          </ac:spMkLst>
        </pc:spChg>
        <pc:spChg chg="add">
          <ac:chgData name="Crouse,Julie" userId="8738619b-c4ec-4c6e-bf7e-c79ecf51b25e" providerId="ADAL" clId="{17FD1322-5A68-4042-8F51-CA4D2C92C3C4}" dt="2022-06-08T16:47:29.940" v="484" actId="26606"/>
          <ac:spMkLst>
            <pc:docMk/>
            <pc:sldMk cId="925755920" sldId="371"/>
            <ac:spMk id="17" creationId="{3540989C-C7B8-473B-BF87-6F2DA6A90006}"/>
          </ac:spMkLst>
        </pc:spChg>
        <pc:picChg chg="add del">
          <ac:chgData name="Crouse,Julie" userId="8738619b-c4ec-4c6e-bf7e-c79ecf51b25e" providerId="ADAL" clId="{17FD1322-5A68-4042-8F51-CA4D2C92C3C4}" dt="2022-06-08T16:47:29.865" v="483" actId="26606"/>
          <ac:picMkLst>
            <pc:docMk/>
            <pc:sldMk cId="925755920" sldId="371"/>
            <ac:picMk id="5" creationId="{A27E9D7D-901C-64F3-F4CB-46ECA05F06BF}"/>
          </ac:picMkLst>
        </pc:picChg>
        <pc:picChg chg="add">
          <ac:chgData name="Crouse,Julie" userId="8738619b-c4ec-4c6e-bf7e-c79ecf51b25e" providerId="ADAL" clId="{17FD1322-5A68-4042-8F51-CA4D2C92C3C4}" dt="2022-06-08T16:47:29.940" v="484" actId="26606"/>
          <ac:picMkLst>
            <pc:docMk/>
            <pc:sldMk cId="925755920" sldId="371"/>
            <ac:picMk id="16" creationId="{FFF39EFB-97FD-437B-1154-456CBAF0DFBC}"/>
          </ac:picMkLst>
        </pc:picChg>
      </pc:sldChg>
      <pc:sldChg chg="addSp modSp new mod setBg">
        <pc:chgData name="Crouse,Julie" userId="8738619b-c4ec-4c6e-bf7e-c79ecf51b25e" providerId="ADAL" clId="{17FD1322-5A68-4042-8F51-CA4D2C92C3C4}" dt="2022-06-08T16:47:04.606" v="479" actId="26606"/>
        <pc:sldMkLst>
          <pc:docMk/>
          <pc:sldMk cId="2203149337" sldId="372"/>
        </pc:sldMkLst>
        <pc:spChg chg="mod">
          <ac:chgData name="Crouse,Julie" userId="8738619b-c4ec-4c6e-bf7e-c79ecf51b25e" providerId="ADAL" clId="{17FD1322-5A68-4042-8F51-CA4D2C92C3C4}" dt="2022-06-08T16:47:04.606" v="479" actId="26606"/>
          <ac:spMkLst>
            <pc:docMk/>
            <pc:sldMk cId="2203149337" sldId="372"/>
            <ac:spMk id="2" creationId="{3D7B6F4C-A4CD-5120-C391-DDBA40676DF6}"/>
          </ac:spMkLst>
        </pc:spChg>
        <pc:spChg chg="mod">
          <ac:chgData name="Crouse,Julie" userId="8738619b-c4ec-4c6e-bf7e-c79ecf51b25e" providerId="ADAL" clId="{17FD1322-5A68-4042-8F51-CA4D2C92C3C4}" dt="2022-06-08T16:47:04.606" v="479" actId="26606"/>
          <ac:spMkLst>
            <pc:docMk/>
            <pc:sldMk cId="2203149337" sldId="372"/>
            <ac:spMk id="3" creationId="{2364E69A-1842-4439-85CF-0933CFEE2786}"/>
          </ac:spMkLst>
        </pc:spChg>
        <pc:spChg chg="add">
          <ac:chgData name="Crouse,Julie" userId="8738619b-c4ec-4c6e-bf7e-c79ecf51b25e" providerId="ADAL" clId="{17FD1322-5A68-4042-8F51-CA4D2C92C3C4}" dt="2022-06-08T16:47:04.606" v="479" actId="26606"/>
          <ac:spMkLst>
            <pc:docMk/>
            <pc:sldMk cId="2203149337" sldId="372"/>
            <ac:spMk id="8" creationId="{907EF6B7-1338-4443-8C46-6A318D952DFD}"/>
          </ac:spMkLst>
        </pc:spChg>
        <pc:spChg chg="add">
          <ac:chgData name="Crouse,Julie" userId="8738619b-c4ec-4c6e-bf7e-c79ecf51b25e" providerId="ADAL" clId="{17FD1322-5A68-4042-8F51-CA4D2C92C3C4}" dt="2022-06-08T16:47:04.606" v="479" actId="26606"/>
          <ac:spMkLst>
            <pc:docMk/>
            <pc:sldMk cId="2203149337" sldId="372"/>
            <ac:spMk id="10" creationId="{DAAE4CDD-124C-4DCF-9584-B6033B545DD5}"/>
          </ac:spMkLst>
        </pc:spChg>
        <pc:spChg chg="add">
          <ac:chgData name="Crouse,Julie" userId="8738619b-c4ec-4c6e-bf7e-c79ecf51b25e" providerId="ADAL" clId="{17FD1322-5A68-4042-8F51-CA4D2C92C3C4}" dt="2022-06-08T16:47:04.606" v="479" actId="26606"/>
          <ac:spMkLst>
            <pc:docMk/>
            <pc:sldMk cId="2203149337" sldId="372"/>
            <ac:spMk id="12" creationId="{081E4A58-353D-44AE-B2FC-2A74E2E400F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94E188-A2F2-433A-953F-E91BB01F3277}"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683BFE80-E665-4348-B1C3-6ABAAD3D5AF6}">
      <dgm:prSet/>
      <dgm:spPr/>
      <dgm:t>
        <a:bodyPr/>
        <a:lstStyle/>
        <a:p>
          <a:r>
            <a:rPr lang="en-US" dirty="0"/>
            <a:t>In Nova Scotia, health and wellness services that focus on substance use are provided in one of the four areas:  </a:t>
          </a:r>
        </a:p>
      </dgm:t>
    </dgm:pt>
    <dgm:pt modelId="{B404C670-1024-4FBA-A832-FB3BEB4B36EF}" type="parTrans" cxnId="{0C43813F-0AFA-4B0B-B1E1-9095A95FE765}">
      <dgm:prSet/>
      <dgm:spPr/>
      <dgm:t>
        <a:bodyPr/>
        <a:lstStyle/>
        <a:p>
          <a:endParaRPr lang="en-US"/>
        </a:p>
      </dgm:t>
    </dgm:pt>
    <dgm:pt modelId="{7A1E27B6-DDFE-4B5B-9AB0-34E67628E915}" type="sibTrans" cxnId="{0C43813F-0AFA-4B0B-B1E1-9095A95FE765}">
      <dgm:prSet/>
      <dgm:spPr/>
      <dgm:t>
        <a:bodyPr/>
        <a:lstStyle/>
        <a:p>
          <a:endParaRPr lang="en-US"/>
        </a:p>
      </dgm:t>
    </dgm:pt>
    <dgm:pt modelId="{4DA51E43-6713-454C-9918-8A8CC5C3D3C9}">
      <dgm:prSet/>
      <dgm:spPr/>
      <dgm:t>
        <a:bodyPr/>
        <a:lstStyle/>
        <a:p>
          <a:r>
            <a:rPr lang="en-US"/>
            <a:t>"health promotion, </a:t>
          </a:r>
        </a:p>
      </dgm:t>
    </dgm:pt>
    <dgm:pt modelId="{28C49908-7816-4029-BD44-5E94C0F3F874}" type="parTrans" cxnId="{C31C1E1F-C969-4D71-9FB9-0271BB6656DE}">
      <dgm:prSet/>
      <dgm:spPr/>
      <dgm:t>
        <a:bodyPr/>
        <a:lstStyle/>
        <a:p>
          <a:endParaRPr lang="en-US"/>
        </a:p>
      </dgm:t>
    </dgm:pt>
    <dgm:pt modelId="{04B9635F-F32C-4C9E-85BF-F4D54BF71A0B}" type="sibTrans" cxnId="{C31C1E1F-C969-4D71-9FB9-0271BB6656DE}">
      <dgm:prSet/>
      <dgm:spPr/>
      <dgm:t>
        <a:bodyPr/>
        <a:lstStyle/>
        <a:p>
          <a:endParaRPr lang="en-US"/>
        </a:p>
      </dgm:t>
    </dgm:pt>
    <dgm:pt modelId="{50DCBDA5-6DFE-4000-A351-03A365872C53}">
      <dgm:prSet/>
      <dgm:spPr/>
      <dgm:t>
        <a:bodyPr/>
        <a:lstStyle/>
        <a:p>
          <a:r>
            <a:rPr lang="en-US"/>
            <a:t>addiction [substance use] prevention, </a:t>
          </a:r>
        </a:p>
      </dgm:t>
    </dgm:pt>
    <dgm:pt modelId="{BDF87FE3-44B7-4268-B33A-F99B5BE1F1D4}" type="parTrans" cxnId="{FC2C6EA8-906D-4005-A2F7-CDC49DDB3AC5}">
      <dgm:prSet/>
      <dgm:spPr/>
      <dgm:t>
        <a:bodyPr/>
        <a:lstStyle/>
        <a:p>
          <a:endParaRPr lang="en-US"/>
        </a:p>
      </dgm:t>
    </dgm:pt>
    <dgm:pt modelId="{0A5003AA-8DF2-402C-B48E-04FD2174B3C6}" type="sibTrans" cxnId="{FC2C6EA8-906D-4005-A2F7-CDC49DDB3AC5}">
      <dgm:prSet/>
      <dgm:spPr/>
      <dgm:t>
        <a:bodyPr/>
        <a:lstStyle/>
        <a:p>
          <a:endParaRPr lang="en-US"/>
        </a:p>
      </dgm:t>
    </dgm:pt>
    <dgm:pt modelId="{2512D51E-E397-4FAA-A547-45541108A1AF}">
      <dgm:prSet/>
      <dgm:spPr/>
      <dgm:t>
        <a:bodyPr/>
        <a:lstStyle/>
        <a:p>
          <a:r>
            <a:rPr lang="en-US"/>
            <a:t>early intervention, </a:t>
          </a:r>
        </a:p>
      </dgm:t>
    </dgm:pt>
    <dgm:pt modelId="{C286106F-0DA9-41E9-97E8-7B86494CBA3A}" type="parTrans" cxnId="{B194FAC1-99C7-4BEA-9982-8C4EE87141F6}">
      <dgm:prSet/>
      <dgm:spPr/>
      <dgm:t>
        <a:bodyPr/>
        <a:lstStyle/>
        <a:p>
          <a:endParaRPr lang="en-US"/>
        </a:p>
      </dgm:t>
    </dgm:pt>
    <dgm:pt modelId="{D1A2278C-73BE-425E-8599-98FBEC2C5803}" type="sibTrans" cxnId="{B194FAC1-99C7-4BEA-9982-8C4EE87141F6}">
      <dgm:prSet/>
      <dgm:spPr/>
      <dgm:t>
        <a:bodyPr/>
        <a:lstStyle/>
        <a:p>
          <a:endParaRPr lang="en-US"/>
        </a:p>
      </dgm:t>
    </dgm:pt>
    <dgm:pt modelId="{81423842-513E-4135-8CBA-9C7E4D0B702B}">
      <dgm:prSet/>
      <dgm:spPr/>
      <dgm:t>
        <a:bodyPr/>
        <a:lstStyle/>
        <a:p>
          <a:r>
            <a:rPr lang="en-US"/>
            <a:t>and treatment" (Government of Nova Scotia, 2021, para. 1). </a:t>
          </a:r>
        </a:p>
      </dgm:t>
    </dgm:pt>
    <dgm:pt modelId="{99F6BD64-2E54-4DD7-9490-9E4C1A3FD8B7}" type="parTrans" cxnId="{B72C4A94-265D-480B-848F-7791302FB020}">
      <dgm:prSet/>
      <dgm:spPr/>
      <dgm:t>
        <a:bodyPr/>
        <a:lstStyle/>
        <a:p>
          <a:endParaRPr lang="en-US"/>
        </a:p>
      </dgm:t>
    </dgm:pt>
    <dgm:pt modelId="{6FB110C1-4371-460F-8EF4-B304D30A5B66}" type="sibTrans" cxnId="{B72C4A94-265D-480B-848F-7791302FB020}">
      <dgm:prSet/>
      <dgm:spPr/>
      <dgm:t>
        <a:bodyPr/>
        <a:lstStyle/>
        <a:p>
          <a:endParaRPr lang="en-US"/>
        </a:p>
      </dgm:t>
    </dgm:pt>
    <dgm:pt modelId="{20B7D6FE-414B-4502-850C-F53CC36F0C0B}" type="pres">
      <dgm:prSet presAssocID="{F094E188-A2F2-433A-953F-E91BB01F3277}" presName="linear" presStyleCnt="0">
        <dgm:presLayoutVars>
          <dgm:animLvl val="lvl"/>
          <dgm:resizeHandles val="exact"/>
        </dgm:presLayoutVars>
      </dgm:prSet>
      <dgm:spPr/>
    </dgm:pt>
    <dgm:pt modelId="{F0668C4A-61A2-49D3-8DEC-C498EC176AF4}" type="pres">
      <dgm:prSet presAssocID="{683BFE80-E665-4348-B1C3-6ABAAD3D5AF6}" presName="parentText" presStyleLbl="node1" presStyleIdx="0" presStyleCnt="5">
        <dgm:presLayoutVars>
          <dgm:chMax val="0"/>
          <dgm:bulletEnabled val="1"/>
        </dgm:presLayoutVars>
      </dgm:prSet>
      <dgm:spPr/>
    </dgm:pt>
    <dgm:pt modelId="{08773480-13AA-49C6-BF9C-135F7490F403}" type="pres">
      <dgm:prSet presAssocID="{7A1E27B6-DDFE-4B5B-9AB0-34E67628E915}" presName="spacer" presStyleCnt="0"/>
      <dgm:spPr/>
    </dgm:pt>
    <dgm:pt modelId="{979D6AFC-FC1E-4F70-8E2B-9749A18D5957}" type="pres">
      <dgm:prSet presAssocID="{4DA51E43-6713-454C-9918-8A8CC5C3D3C9}" presName="parentText" presStyleLbl="node1" presStyleIdx="1" presStyleCnt="5">
        <dgm:presLayoutVars>
          <dgm:chMax val="0"/>
          <dgm:bulletEnabled val="1"/>
        </dgm:presLayoutVars>
      </dgm:prSet>
      <dgm:spPr/>
    </dgm:pt>
    <dgm:pt modelId="{8BB4B96C-62C3-44B0-AFA0-6B7A8836696C}" type="pres">
      <dgm:prSet presAssocID="{04B9635F-F32C-4C9E-85BF-F4D54BF71A0B}" presName="spacer" presStyleCnt="0"/>
      <dgm:spPr/>
    </dgm:pt>
    <dgm:pt modelId="{C1881B83-2526-4B41-8DD6-170FEF8A78E5}" type="pres">
      <dgm:prSet presAssocID="{50DCBDA5-6DFE-4000-A351-03A365872C53}" presName="parentText" presStyleLbl="node1" presStyleIdx="2" presStyleCnt="5">
        <dgm:presLayoutVars>
          <dgm:chMax val="0"/>
          <dgm:bulletEnabled val="1"/>
        </dgm:presLayoutVars>
      </dgm:prSet>
      <dgm:spPr/>
    </dgm:pt>
    <dgm:pt modelId="{E427CE12-ED83-4A57-AE98-0C0ADDDF5591}" type="pres">
      <dgm:prSet presAssocID="{0A5003AA-8DF2-402C-B48E-04FD2174B3C6}" presName="spacer" presStyleCnt="0"/>
      <dgm:spPr/>
    </dgm:pt>
    <dgm:pt modelId="{786845FD-2FEF-4805-B489-5B61AAF2133E}" type="pres">
      <dgm:prSet presAssocID="{2512D51E-E397-4FAA-A547-45541108A1AF}" presName="parentText" presStyleLbl="node1" presStyleIdx="3" presStyleCnt="5">
        <dgm:presLayoutVars>
          <dgm:chMax val="0"/>
          <dgm:bulletEnabled val="1"/>
        </dgm:presLayoutVars>
      </dgm:prSet>
      <dgm:spPr/>
    </dgm:pt>
    <dgm:pt modelId="{E2D018F9-45B2-412E-85D2-0B1A197397DE}" type="pres">
      <dgm:prSet presAssocID="{D1A2278C-73BE-425E-8599-98FBEC2C5803}" presName="spacer" presStyleCnt="0"/>
      <dgm:spPr/>
    </dgm:pt>
    <dgm:pt modelId="{BA82E93B-C516-4908-8DAC-E89CF08191EC}" type="pres">
      <dgm:prSet presAssocID="{81423842-513E-4135-8CBA-9C7E4D0B702B}" presName="parentText" presStyleLbl="node1" presStyleIdx="4" presStyleCnt="5">
        <dgm:presLayoutVars>
          <dgm:chMax val="0"/>
          <dgm:bulletEnabled val="1"/>
        </dgm:presLayoutVars>
      </dgm:prSet>
      <dgm:spPr/>
    </dgm:pt>
  </dgm:ptLst>
  <dgm:cxnLst>
    <dgm:cxn modelId="{FBFE2909-39DC-4DCC-89F9-05069FDB3D9B}" type="presOf" srcId="{683BFE80-E665-4348-B1C3-6ABAAD3D5AF6}" destId="{F0668C4A-61A2-49D3-8DEC-C498EC176AF4}" srcOrd="0" destOrd="0" presId="urn:microsoft.com/office/officeart/2005/8/layout/vList2"/>
    <dgm:cxn modelId="{C31C1E1F-C969-4D71-9FB9-0271BB6656DE}" srcId="{F094E188-A2F2-433A-953F-E91BB01F3277}" destId="{4DA51E43-6713-454C-9918-8A8CC5C3D3C9}" srcOrd="1" destOrd="0" parTransId="{28C49908-7816-4029-BD44-5E94C0F3F874}" sibTransId="{04B9635F-F32C-4C9E-85BF-F4D54BF71A0B}"/>
    <dgm:cxn modelId="{0C43813F-0AFA-4B0B-B1E1-9095A95FE765}" srcId="{F094E188-A2F2-433A-953F-E91BB01F3277}" destId="{683BFE80-E665-4348-B1C3-6ABAAD3D5AF6}" srcOrd="0" destOrd="0" parTransId="{B404C670-1024-4FBA-A832-FB3BEB4B36EF}" sibTransId="{7A1E27B6-DDFE-4B5B-9AB0-34E67628E915}"/>
    <dgm:cxn modelId="{F619B65F-7865-4E84-ACA3-D43FC01F6CA9}" type="presOf" srcId="{F094E188-A2F2-433A-953F-E91BB01F3277}" destId="{20B7D6FE-414B-4502-850C-F53CC36F0C0B}" srcOrd="0" destOrd="0" presId="urn:microsoft.com/office/officeart/2005/8/layout/vList2"/>
    <dgm:cxn modelId="{B79F0B56-B6F8-47E1-B02B-387FBACCC338}" type="presOf" srcId="{81423842-513E-4135-8CBA-9C7E4D0B702B}" destId="{BA82E93B-C516-4908-8DAC-E89CF08191EC}" srcOrd="0" destOrd="0" presId="urn:microsoft.com/office/officeart/2005/8/layout/vList2"/>
    <dgm:cxn modelId="{B72C4A94-265D-480B-848F-7791302FB020}" srcId="{F094E188-A2F2-433A-953F-E91BB01F3277}" destId="{81423842-513E-4135-8CBA-9C7E4D0B702B}" srcOrd="4" destOrd="0" parTransId="{99F6BD64-2E54-4DD7-9490-9E4C1A3FD8B7}" sibTransId="{6FB110C1-4371-460F-8EF4-B304D30A5B66}"/>
    <dgm:cxn modelId="{E43F79A2-134C-4487-927B-274E5A2DFB38}" type="presOf" srcId="{4DA51E43-6713-454C-9918-8A8CC5C3D3C9}" destId="{979D6AFC-FC1E-4F70-8E2B-9749A18D5957}" srcOrd="0" destOrd="0" presId="urn:microsoft.com/office/officeart/2005/8/layout/vList2"/>
    <dgm:cxn modelId="{FC2C6EA8-906D-4005-A2F7-CDC49DDB3AC5}" srcId="{F094E188-A2F2-433A-953F-E91BB01F3277}" destId="{50DCBDA5-6DFE-4000-A351-03A365872C53}" srcOrd="2" destOrd="0" parTransId="{BDF87FE3-44B7-4268-B33A-F99B5BE1F1D4}" sibTransId="{0A5003AA-8DF2-402C-B48E-04FD2174B3C6}"/>
    <dgm:cxn modelId="{A0BA0AA9-2EE4-4390-A326-7CD98212907C}" type="presOf" srcId="{2512D51E-E397-4FAA-A547-45541108A1AF}" destId="{786845FD-2FEF-4805-B489-5B61AAF2133E}" srcOrd="0" destOrd="0" presId="urn:microsoft.com/office/officeart/2005/8/layout/vList2"/>
    <dgm:cxn modelId="{B194FAC1-99C7-4BEA-9982-8C4EE87141F6}" srcId="{F094E188-A2F2-433A-953F-E91BB01F3277}" destId="{2512D51E-E397-4FAA-A547-45541108A1AF}" srcOrd="3" destOrd="0" parTransId="{C286106F-0DA9-41E9-97E8-7B86494CBA3A}" sibTransId="{D1A2278C-73BE-425E-8599-98FBEC2C5803}"/>
    <dgm:cxn modelId="{618C24CD-B6E6-440F-9AE6-034A4AF14E6C}" type="presOf" srcId="{50DCBDA5-6DFE-4000-A351-03A365872C53}" destId="{C1881B83-2526-4B41-8DD6-170FEF8A78E5}" srcOrd="0" destOrd="0" presId="urn:microsoft.com/office/officeart/2005/8/layout/vList2"/>
    <dgm:cxn modelId="{78013686-59FE-4152-9733-082922BCC330}" type="presParOf" srcId="{20B7D6FE-414B-4502-850C-F53CC36F0C0B}" destId="{F0668C4A-61A2-49D3-8DEC-C498EC176AF4}" srcOrd="0" destOrd="0" presId="urn:microsoft.com/office/officeart/2005/8/layout/vList2"/>
    <dgm:cxn modelId="{5C6EB33D-3E97-4F8A-B810-B35C66A596F8}" type="presParOf" srcId="{20B7D6FE-414B-4502-850C-F53CC36F0C0B}" destId="{08773480-13AA-49C6-BF9C-135F7490F403}" srcOrd="1" destOrd="0" presId="urn:microsoft.com/office/officeart/2005/8/layout/vList2"/>
    <dgm:cxn modelId="{FD6E8ED4-142F-4D2B-8B8E-544A059B7A97}" type="presParOf" srcId="{20B7D6FE-414B-4502-850C-F53CC36F0C0B}" destId="{979D6AFC-FC1E-4F70-8E2B-9749A18D5957}" srcOrd="2" destOrd="0" presId="urn:microsoft.com/office/officeart/2005/8/layout/vList2"/>
    <dgm:cxn modelId="{578078D9-3578-4E94-8BEF-B1A8BC2806EE}" type="presParOf" srcId="{20B7D6FE-414B-4502-850C-F53CC36F0C0B}" destId="{8BB4B96C-62C3-44B0-AFA0-6B7A8836696C}" srcOrd="3" destOrd="0" presId="urn:microsoft.com/office/officeart/2005/8/layout/vList2"/>
    <dgm:cxn modelId="{EA563F53-34DB-4402-8ADF-A2EED8DE97E2}" type="presParOf" srcId="{20B7D6FE-414B-4502-850C-F53CC36F0C0B}" destId="{C1881B83-2526-4B41-8DD6-170FEF8A78E5}" srcOrd="4" destOrd="0" presId="urn:microsoft.com/office/officeart/2005/8/layout/vList2"/>
    <dgm:cxn modelId="{609E160E-2D0A-4669-B6E6-C3E6A908F6AE}" type="presParOf" srcId="{20B7D6FE-414B-4502-850C-F53CC36F0C0B}" destId="{E427CE12-ED83-4A57-AE98-0C0ADDDF5591}" srcOrd="5" destOrd="0" presId="urn:microsoft.com/office/officeart/2005/8/layout/vList2"/>
    <dgm:cxn modelId="{42657F23-045B-4274-B30A-72B8570BEFAD}" type="presParOf" srcId="{20B7D6FE-414B-4502-850C-F53CC36F0C0B}" destId="{786845FD-2FEF-4805-B489-5B61AAF2133E}" srcOrd="6" destOrd="0" presId="urn:microsoft.com/office/officeart/2005/8/layout/vList2"/>
    <dgm:cxn modelId="{9D1DCAA5-6C29-400A-AA98-3F0922D3429F}" type="presParOf" srcId="{20B7D6FE-414B-4502-850C-F53CC36F0C0B}" destId="{E2D018F9-45B2-412E-85D2-0B1A197397DE}" srcOrd="7" destOrd="0" presId="urn:microsoft.com/office/officeart/2005/8/layout/vList2"/>
    <dgm:cxn modelId="{805D5115-469B-412F-B42F-1EF71188CECF}" type="presParOf" srcId="{20B7D6FE-414B-4502-850C-F53CC36F0C0B}" destId="{BA82E93B-C516-4908-8DAC-E89CF08191EC}"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29F218-BF71-43B3-A51F-E9EFEE0AB664}"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C4629CA4-B316-41EC-A055-8568EA4D65F2}">
      <dgm:prSet/>
      <dgm:spPr/>
      <dgm:t>
        <a:bodyPr/>
        <a:lstStyle/>
        <a:p>
          <a:r>
            <a:rPr lang="en-US"/>
            <a:t>What is recovery?  Recovery is more than simply stopping uncontrolled substance use, but rather is often defined as improvements in health, wellbeing, and social participation, or “living a productive life" (McQuaid et al., 2018). </a:t>
          </a:r>
        </a:p>
      </dgm:t>
    </dgm:pt>
    <dgm:pt modelId="{6ADE157C-A491-4538-8909-B09862ED6CE8}" type="parTrans" cxnId="{004FF27B-632F-4DE1-9E15-69350A48B5B5}">
      <dgm:prSet/>
      <dgm:spPr/>
      <dgm:t>
        <a:bodyPr/>
        <a:lstStyle/>
        <a:p>
          <a:endParaRPr lang="en-US"/>
        </a:p>
      </dgm:t>
    </dgm:pt>
    <dgm:pt modelId="{D89C38A5-7B53-49E8-82FF-1DCEF42BF963}" type="sibTrans" cxnId="{004FF27B-632F-4DE1-9E15-69350A48B5B5}">
      <dgm:prSet/>
      <dgm:spPr/>
      <dgm:t>
        <a:bodyPr/>
        <a:lstStyle/>
        <a:p>
          <a:endParaRPr lang="en-US"/>
        </a:p>
      </dgm:t>
    </dgm:pt>
    <dgm:pt modelId="{339A1A2A-4C42-4CDA-AF83-1C9EAF2A5094}">
      <dgm:prSet/>
      <dgm:spPr/>
      <dgm:t>
        <a:bodyPr/>
        <a:lstStyle/>
        <a:p>
          <a:r>
            <a:rPr lang="en-US"/>
            <a:t>Substance abuse disorders are treatable disorders.  Research on the science of addiction and the treatment of substance use disorders has led to the development of research-based methods that help people to stop using substances, also known as being in </a:t>
          </a:r>
          <a:r>
            <a:rPr lang="en-US" i="1"/>
            <a:t>recovery.  </a:t>
          </a:r>
          <a:r>
            <a:rPr lang="en-US"/>
            <a:t>Recovery, however, is not a cure.  </a:t>
          </a:r>
        </a:p>
      </dgm:t>
    </dgm:pt>
    <dgm:pt modelId="{501DC304-4B6C-43A3-B092-B625DD9D35E5}" type="parTrans" cxnId="{C22F80A8-5B40-4687-A631-FA654D93FAB4}">
      <dgm:prSet/>
      <dgm:spPr/>
      <dgm:t>
        <a:bodyPr/>
        <a:lstStyle/>
        <a:p>
          <a:endParaRPr lang="en-US"/>
        </a:p>
      </dgm:t>
    </dgm:pt>
    <dgm:pt modelId="{72B56E86-BEB3-4666-9E14-1D7E4A6840F3}" type="sibTrans" cxnId="{C22F80A8-5B40-4687-A631-FA654D93FAB4}">
      <dgm:prSet/>
      <dgm:spPr/>
      <dgm:t>
        <a:bodyPr/>
        <a:lstStyle/>
        <a:p>
          <a:endParaRPr lang="en-US"/>
        </a:p>
      </dgm:t>
    </dgm:pt>
    <dgm:pt modelId="{4E6BD252-D8DE-4705-A230-6F1BDC8FA239}">
      <dgm:prSet/>
      <dgm:spPr/>
      <dgm:t>
        <a:bodyPr/>
        <a:lstStyle/>
        <a:p>
          <a:r>
            <a:rPr lang="en-US"/>
            <a:t>Like other chronic diseases such as heart disease or asthma, treatment for substance use disorder is just that, treatment. Treatment enables people to manage/mitigate the substance abuse disorder's impacts on their brain, body, and behavior.</a:t>
          </a:r>
        </a:p>
      </dgm:t>
    </dgm:pt>
    <dgm:pt modelId="{8D719FD4-2C0D-441E-B37D-2CD977D6E246}" type="parTrans" cxnId="{E1B7DD87-C06C-47E7-B6C5-361139DE31AA}">
      <dgm:prSet/>
      <dgm:spPr/>
      <dgm:t>
        <a:bodyPr/>
        <a:lstStyle/>
        <a:p>
          <a:endParaRPr lang="en-US"/>
        </a:p>
      </dgm:t>
    </dgm:pt>
    <dgm:pt modelId="{AE973073-E44F-4F5E-BF18-6639D4EAF844}" type="sibTrans" cxnId="{E1B7DD87-C06C-47E7-B6C5-361139DE31AA}">
      <dgm:prSet/>
      <dgm:spPr/>
      <dgm:t>
        <a:bodyPr/>
        <a:lstStyle/>
        <a:p>
          <a:endParaRPr lang="en-US"/>
        </a:p>
      </dgm:t>
    </dgm:pt>
    <dgm:pt modelId="{75643B8F-8EFF-484C-8AAC-B7A7613F33D0}" type="pres">
      <dgm:prSet presAssocID="{0829F218-BF71-43B3-A51F-E9EFEE0AB664}" presName="vert0" presStyleCnt="0">
        <dgm:presLayoutVars>
          <dgm:dir/>
          <dgm:animOne val="branch"/>
          <dgm:animLvl val="lvl"/>
        </dgm:presLayoutVars>
      </dgm:prSet>
      <dgm:spPr/>
    </dgm:pt>
    <dgm:pt modelId="{259691DC-3F5B-4BD5-87F1-0ED740BBE151}" type="pres">
      <dgm:prSet presAssocID="{C4629CA4-B316-41EC-A055-8568EA4D65F2}" presName="thickLine" presStyleLbl="alignNode1" presStyleIdx="0" presStyleCnt="3"/>
      <dgm:spPr/>
    </dgm:pt>
    <dgm:pt modelId="{CF904B0A-17D1-4E2C-8AA6-CFAD5B6833BA}" type="pres">
      <dgm:prSet presAssocID="{C4629CA4-B316-41EC-A055-8568EA4D65F2}" presName="horz1" presStyleCnt="0"/>
      <dgm:spPr/>
    </dgm:pt>
    <dgm:pt modelId="{FA55CD7F-FA6C-4252-BC15-82AB511306C2}" type="pres">
      <dgm:prSet presAssocID="{C4629CA4-B316-41EC-A055-8568EA4D65F2}" presName="tx1" presStyleLbl="revTx" presStyleIdx="0" presStyleCnt="3"/>
      <dgm:spPr/>
    </dgm:pt>
    <dgm:pt modelId="{1F10F8C7-BEFA-4338-A33A-FD0E4E140B99}" type="pres">
      <dgm:prSet presAssocID="{C4629CA4-B316-41EC-A055-8568EA4D65F2}" presName="vert1" presStyleCnt="0"/>
      <dgm:spPr/>
    </dgm:pt>
    <dgm:pt modelId="{511A4D7D-9D27-4F67-A03F-DF7E77ACD267}" type="pres">
      <dgm:prSet presAssocID="{339A1A2A-4C42-4CDA-AF83-1C9EAF2A5094}" presName="thickLine" presStyleLbl="alignNode1" presStyleIdx="1" presStyleCnt="3"/>
      <dgm:spPr/>
    </dgm:pt>
    <dgm:pt modelId="{92E27283-26BA-4045-AC47-3FF37324B68C}" type="pres">
      <dgm:prSet presAssocID="{339A1A2A-4C42-4CDA-AF83-1C9EAF2A5094}" presName="horz1" presStyleCnt="0"/>
      <dgm:spPr/>
    </dgm:pt>
    <dgm:pt modelId="{C1BD1523-E899-4F83-B8C8-700F2B99E125}" type="pres">
      <dgm:prSet presAssocID="{339A1A2A-4C42-4CDA-AF83-1C9EAF2A5094}" presName="tx1" presStyleLbl="revTx" presStyleIdx="1" presStyleCnt="3"/>
      <dgm:spPr/>
    </dgm:pt>
    <dgm:pt modelId="{41F9EC99-A77D-48EE-BC0A-F0CEB19B1B63}" type="pres">
      <dgm:prSet presAssocID="{339A1A2A-4C42-4CDA-AF83-1C9EAF2A5094}" presName="vert1" presStyleCnt="0"/>
      <dgm:spPr/>
    </dgm:pt>
    <dgm:pt modelId="{8CB9B878-363C-4932-AE49-F3A34BC802D9}" type="pres">
      <dgm:prSet presAssocID="{4E6BD252-D8DE-4705-A230-6F1BDC8FA239}" presName="thickLine" presStyleLbl="alignNode1" presStyleIdx="2" presStyleCnt="3"/>
      <dgm:spPr/>
    </dgm:pt>
    <dgm:pt modelId="{CE34CE98-CDC5-45D8-ACA6-9030652D2493}" type="pres">
      <dgm:prSet presAssocID="{4E6BD252-D8DE-4705-A230-6F1BDC8FA239}" presName="horz1" presStyleCnt="0"/>
      <dgm:spPr/>
    </dgm:pt>
    <dgm:pt modelId="{42D63805-66EE-4C55-BC52-1454D1B2B9E8}" type="pres">
      <dgm:prSet presAssocID="{4E6BD252-D8DE-4705-A230-6F1BDC8FA239}" presName="tx1" presStyleLbl="revTx" presStyleIdx="2" presStyleCnt="3"/>
      <dgm:spPr/>
    </dgm:pt>
    <dgm:pt modelId="{0E20E1A6-325F-4602-A6C7-39C155EFDC07}" type="pres">
      <dgm:prSet presAssocID="{4E6BD252-D8DE-4705-A230-6F1BDC8FA239}" presName="vert1" presStyleCnt="0"/>
      <dgm:spPr/>
    </dgm:pt>
  </dgm:ptLst>
  <dgm:cxnLst>
    <dgm:cxn modelId="{212CC62B-F378-4B37-B8B0-E54F63C2252E}" type="presOf" srcId="{C4629CA4-B316-41EC-A055-8568EA4D65F2}" destId="{FA55CD7F-FA6C-4252-BC15-82AB511306C2}" srcOrd="0" destOrd="0" presId="urn:microsoft.com/office/officeart/2008/layout/LinedList"/>
    <dgm:cxn modelId="{EE847636-1927-4BEB-97F7-9C12BECA382C}" type="presOf" srcId="{0829F218-BF71-43B3-A51F-E9EFEE0AB664}" destId="{75643B8F-8EFF-484C-8AAC-B7A7613F33D0}" srcOrd="0" destOrd="0" presId="urn:microsoft.com/office/officeart/2008/layout/LinedList"/>
    <dgm:cxn modelId="{004FF27B-632F-4DE1-9E15-69350A48B5B5}" srcId="{0829F218-BF71-43B3-A51F-E9EFEE0AB664}" destId="{C4629CA4-B316-41EC-A055-8568EA4D65F2}" srcOrd="0" destOrd="0" parTransId="{6ADE157C-A491-4538-8909-B09862ED6CE8}" sibTransId="{D89C38A5-7B53-49E8-82FF-1DCEF42BF963}"/>
    <dgm:cxn modelId="{E1B7DD87-C06C-47E7-B6C5-361139DE31AA}" srcId="{0829F218-BF71-43B3-A51F-E9EFEE0AB664}" destId="{4E6BD252-D8DE-4705-A230-6F1BDC8FA239}" srcOrd="2" destOrd="0" parTransId="{8D719FD4-2C0D-441E-B37D-2CD977D6E246}" sibTransId="{AE973073-E44F-4F5E-BF18-6639D4EAF844}"/>
    <dgm:cxn modelId="{BADD0397-E52A-4D29-9777-90A15729C58E}" type="presOf" srcId="{339A1A2A-4C42-4CDA-AF83-1C9EAF2A5094}" destId="{C1BD1523-E899-4F83-B8C8-700F2B99E125}" srcOrd="0" destOrd="0" presId="urn:microsoft.com/office/officeart/2008/layout/LinedList"/>
    <dgm:cxn modelId="{C22F80A8-5B40-4687-A631-FA654D93FAB4}" srcId="{0829F218-BF71-43B3-A51F-E9EFEE0AB664}" destId="{339A1A2A-4C42-4CDA-AF83-1C9EAF2A5094}" srcOrd="1" destOrd="0" parTransId="{501DC304-4B6C-43A3-B092-B625DD9D35E5}" sibTransId="{72B56E86-BEB3-4666-9E14-1D7E4A6840F3}"/>
    <dgm:cxn modelId="{4F591EE4-C091-4E0F-80C1-FC4C14A75914}" type="presOf" srcId="{4E6BD252-D8DE-4705-A230-6F1BDC8FA239}" destId="{42D63805-66EE-4C55-BC52-1454D1B2B9E8}" srcOrd="0" destOrd="0" presId="urn:microsoft.com/office/officeart/2008/layout/LinedList"/>
    <dgm:cxn modelId="{909FE111-826D-4B58-A505-DD377F703438}" type="presParOf" srcId="{75643B8F-8EFF-484C-8AAC-B7A7613F33D0}" destId="{259691DC-3F5B-4BD5-87F1-0ED740BBE151}" srcOrd="0" destOrd="0" presId="urn:microsoft.com/office/officeart/2008/layout/LinedList"/>
    <dgm:cxn modelId="{149D7719-C651-417D-A642-F8B71D40B4AC}" type="presParOf" srcId="{75643B8F-8EFF-484C-8AAC-B7A7613F33D0}" destId="{CF904B0A-17D1-4E2C-8AA6-CFAD5B6833BA}" srcOrd="1" destOrd="0" presId="urn:microsoft.com/office/officeart/2008/layout/LinedList"/>
    <dgm:cxn modelId="{01467590-5BC5-4FC6-A9F8-3C3EE906827B}" type="presParOf" srcId="{CF904B0A-17D1-4E2C-8AA6-CFAD5B6833BA}" destId="{FA55CD7F-FA6C-4252-BC15-82AB511306C2}" srcOrd="0" destOrd="0" presId="urn:microsoft.com/office/officeart/2008/layout/LinedList"/>
    <dgm:cxn modelId="{577650BD-9B77-4976-8DA4-E914DC91508F}" type="presParOf" srcId="{CF904B0A-17D1-4E2C-8AA6-CFAD5B6833BA}" destId="{1F10F8C7-BEFA-4338-A33A-FD0E4E140B99}" srcOrd="1" destOrd="0" presId="urn:microsoft.com/office/officeart/2008/layout/LinedList"/>
    <dgm:cxn modelId="{A711F21B-4004-430A-9945-6DD0358D49DD}" type="presParOf" srcId="{75643B8F-8EFF-484C-8AAC-B7A7613F33D0}" destId="{511A4D7D-9D27-4F67-A03F-DF7E77ACD267}" srcOrd="2" destOrd="0" presId="urn:microsoft.com/office/officeart/2008/layout/LinedList"/>
    <dgm:cxn modelId="{26A9FDEB-67CC-4309-9E1B-DEC257A49FCC}" type="presParOf" srcId="{75643B8F-8EFF-484C-8AAC-B7A7613F33D0}" destId="{92E27283-26BA-4045-AC47-3FF37324B68C}" srcOrd="3" destOrd="0" presId="urn:microsoft.com/office/officeart/2008/layout/LinedList"/>
    <dgm:cxn modelId="{54E0C4EB-1F7A-46AF-B1FF-B46734A17382}" type="presParOf" srcId="{92E27283-26BA-4045-AC47-3FF37324B68C}" destId="{C1BD1523-E899-4F83-B8C8-700F2B99E125}" srcOrd="0" destOrd="0" presId="urn:microsoft.com/office/officeart/2008/layout/LinedList"/>
    <dgm:cxn modelId="{7EAF2263-C1E9-4A0E-AA37-46675E719C46}" type="presParOf" srcId="{92E27283-26BA-4045-AC47-3FF37324B68C}" destId="{41F9EC99-A77D-48EE-BC0A-F0CEB19B1B63}" srcOrd="1" destOrd="0" presId="urn:microsoft.com/office/officeart/2008/layout/LinedList"/>
    <dgm:cxn modelId="{2C074F79-F815-4735-9F43-5F5EF1445353}" type="presParOf" srcId="{75643B8F-8EFF-484C-8AAC-B7A7613F33D0}" destId="{8CB9B878-363C-4932-AE49-F3A34BC802D9}" srcOrd="4" destOrd="0" presId="urn:microsoft.com/office/officeart/2008/layout/LinedList"/>
    <dgm:cxn modelId="{EC520732-7087-4C7D-ADD1-0EEAE31AC2A1}" type="presParOf" srcId="{75643B8F-8EFF-484C-8AAC-B7A7613F33D0}" destId="{CE34CE98-CDC5-45D8-ACA6-9030652D2493}" srcOrd="5" destOrd="0" presId="urn:microsoft.com/office/officeart/2008/layout/LinedList"/>
    <dgm:cxn modelId="{5BF7486B-A15B-4FD4-B1C9-E21ECAC23631}" type="presParOf" srcId="{CE34CE98-CDC5-45D8-ACA6-9030652D2493}" destId="{42D63805-66EE-4C55-BC52-1454D1B2B9E8}" srcOrd="0" destOrd="0" presId="urn:microsoft.com/office/officeart/2008/layout/LinedList"/>
    <dgm:cxn modelId="{17A1976A-8E38-4D5C-AD33-3D01D005194E}" type="presParOf" srcId="{CE34CE98-CDC5-45D8-ACA6-9030652D2493}" destId="{0E20E1A6-325F-4602-A6C7-39C155EFDC0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668C4A-61A2-49D3-8DEC-C498EC176AF4}">
      <dsp:nvSpPr>
        <dsp:cNvPr id="0" name=""/>
        <dsp:cNvSpPr/>
      </dsp:nvSpPr>
      <dsp:spPr>
        <a:xfrm>
          <a:off x="0" y="281889"/>
          <a:ext cx="5393361" cy="7160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In Nova Scotia, health and wellness services that focus on substance use are provided in one of the four areas:  </a:t>
          </a:r>
        </a:p>
      </dsp:txBody>
      <dsp:txXfrm>
        <a:off x="34954" y="316843"/>
        <a:ext cx="5323453" cy="646132"/>
      </dsp:txXfrm>
    </dsp:sp>
    <dsp:sp modelId="{979D6AFC-FC1E-4F70-8E2B-9749A18D5957}">
      <dsp:nvSpPr>
        <dsp:cNvPr id="0" name=""/>
        <dsp:cNvSpPr/>
      </dsp:nvSpPr>
      <dsp:spPr>
        <a:xfrm>
          <a:off x="0" y="1049769"/>
          <a:ext cx="5393361" cy="716040"/>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"health promotion, </a:t>
          </a:r>
        </a:p>
      </dsp:txBody>
      <dsp:txXfrm>
        <a:off x="34954" y="1084723"/>
        <a:ext cx="5323453" cy="646132"/>
      </dsp:txXfrm>
    </dsp:sp>
    <dsp:sp modelId="{C1881B83-2526-4B41-8DD6-170FEF8A78E5}">
      <dsp:nvSpPr>
        <dsp:cNvPr id="0" name=""/>
        <dsp:cNvSpPr/>
      </dsp:nvSpPr>
      <dsp:spPr>
        <a:xfrm>
          <a:off x="0" y="1817649"/>
          <a:ext cx="5393361" cy="71604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addiction [substance use] prevention, </a:t>
          </a:r>
        </a:p>
      </dsp:txBody>
      <dsp:txXfrm>
        <a:off x="34954" y="1852603"/>
        <a:ext cx="5323453" cy="646132"/>
      </dsp:txXfrm>
    </dsp:sp>
    <dsp:sp modelId="{786845FD-2FEF-4805-B489-5B61AAF2133E}">
      <dsp:nvSpPr>
        <dsp:cNvPr id="0" name=""/>
        <dsp:cNvSpPr/>
      </dsp:nvSpPr>
      <dsp:spPr>
        <a:xfrm>
          <a:off x="0" y="2585529"/>
          <a:ext cx="5393361" cy="716040"/>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early intervention, </a:t>
          </a:r>
        </a:p>
      </dsp:txBody>
      <dsp:txXfrm>
        <a:off x="34954" y="2620483"/>
        <a:ext cx="5323453" cy="646132"/>
      </dsp:txXfrm>
    </dsp:sp>
    <dsp:sp modelId="{BA82E93B-C516-4908-8DAC-E89CF08191EC}">
      <dsp:nvSpPr>
        <dsp:cNvPr id="0" name=""/>
        <dsp:cNvSpPr/>
      </dsp:nvSpPr>
      <dsp:spPr>
        <a:xfrm>
          <a:off x="0" y="3353409"/>
          <a:ext cx="5393361" cy="71604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and treatment" (Government of Nova Scotia, 2021, para. 1). </a:t>
          </a:r>
        </a:p>
      </dsp:txBody>
      <dsp:txXfrm>
        <a:off x="34954" y="3388363"/>
        <a:ext cx="5323453" cy="6461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9691DC-3F5B-4BD5-87F1-0ED740BBE151}">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55CD7F-FA6C-4252-BC15-82AB511306C2}">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What is recovery?  Recovery is more than simply stopping uncontrolled substance use, but rather is often defined as improvements in health, wellbeing, and social participation, or “living a productive life" (McQuaid et al., 2018). </a:t>
          </a:r>
        </a:p>
      </dsp:txBody>
      <dsp:txXfrm>
        <a:off x="0" y="2703"/>
        <a:ext cx="6900512" cy="1843578"/>
      </dsp:txXfrm>
    </dsp:sp>
    <dsp:sp modelId="{511A4D7D-9D27-4F67-A03F-DF7E77ACD267}">
      <dsp:nvSpPr>
        <dsp:cNvPr id="0" name=""/>
        <dsp:cNvSpPr/>
      </dsp:nvSpPr>
      <dsp:spPr>
        <a:xfrm>
          <a:off x="0" y="1846281"/>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BD1523-E899-4F83-B8C8-700F2B99E125}">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Substance abuse disorders are treatable disorders.  Research on the science of addiction and the treatment of substance use disorders has led to the development of research-based methods that help people to stop using substances, also known as being in </a:t>
          </a:r>
          <a:r>
            <a:rPr lang="en-US" sz="2100" i="1" kern="1200"/>
            <a:t>recovery.  </a:t>
          </a:r>
          <a:r>
            <a:rPr lang="en-US" sz="2100" kern="1200"/>
            <a:t>Recovery, however, is not a cure.  </a:t>
          </a:r>
        </a:p>
      </dsp:txBody>
      <dsp:txXfrm>
        <a:off x="0" y="1846281"/>
        <a:ext cx="6900512" cy="1843578"/>
      </dsp:txXfrm>
    </dsp:sp>
    <dsp:sp modelId="{8CB9B878-363C-4932-AE49-F3A34BC802D9}">
      <dsp:nvSpPr>
        <dsp:cNvPr id="0" name=""/>
        <dsp:cNvSpPr/>
      </dsp:nvSpPr>
      <dsp:spPr>
        <a:xfrm>
          <a:off x="0" y="3689859"/>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D63805-66EE-4C55-BC52-1454D1B2B9E8}">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Like other chronic diseases such as heart disease or asthma, treatment for substance use disorder is just that, treatment. Treatment enables people to manage/mitigate the substance abuse disorder's impacts on their brain, body, and behavior.</a:t>
          </a:r>
        </a:p>
      </dsp:txBody>
      <dsp:txXfrm>
        <a:off x="0" y="3689859"/>
        <a:ext cx="6900512" cy="184357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57795-8741-4B59-7CFD-31F5C87312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396F5BCE-374A-F345-63EB-DA4F792774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8ABBE47D-4B96-D369-2707-929521BAE41F}"/>
              </a:ext>
            </a:extLst>
          </p:cNvPr>
          <p:cNvSpPr>
            <a:spLocks noGrp="1"/>
          </p:cNvSpPr>
          <p:nvPr>
            <p:ph type="dt" sz="half" idx="10"/>
          </p:nvPr>
        </p:nvSpPr>
        <p:spPr/>
        <p:txBody>
          <a:bodyPr/>
          <a:lstStyle/>
          <a:p>
            <a:fld id="{C2F194F2-0D88-4BBE-AB04-D5BA3EC989F8}" type="datetimeFigureOut">
              <a:rPr lang="en-CA" smtClean="0"/>
              <a:t>2022-06-08</a:t>
            </a:fld>
            <a:endParaRPr lang="en-CA"/>
          </a:p>
        </p:txBody>
      </p:sp>
      <p:sp>
        <p:nvSpPr>
          <p:cNvPr id="5" name="Footer Placeholder 4">
            <a:extLst>
              <a:ext uri="{FF2B5EF4-FFF2-40B4-BE49-F238E27FC236}">
                <a16:creationId xmlns:a16="http://schemas.microsoft.com/office/drawing/2014/main" id="{1A0A9E88-4A1C-7A36-BD34-785DFBF21A7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B498898-FEE1-595C-669F-140DB3A9C964}"/>
              </a:ext>
            </a:extLst>
          </p:cNvPr>
          <p:cNvSpPr>
            <a:spLocks noGrp="1"/>
          </p:cNvSpPr>
          <p:nvPr>
            <p:ph type="sldNum" sz="quarter" idx="12"/>
          </p:nvPr>
        </p:nvSpPr>
        <p:spPr/>
        <p:txBody>
          <a:bodyPr/>
          <a:lstStyle/>
          <a:p>
            <a:fld id="{3B948732-00FE-476C-81FA-224B03D9F4D4}" type="slidenum">
              <a:rPr lang="en-CA" smtClean="0"/>
              <a:t>‹#›</a:t>
            </a:fld>
            <a:endParaRPr lang="en-CA"/>
          </a:p>
        </p:txBody>
      </p:sp>
    </p:spTree>
    <p:extLst>
      <p:ext uri="{BB962C8B-B14F-4D97-AF65-F5344CB8AC3E}">
        <p14:creationId xmlns:p14="http://schemas.microsoft.com/office/powerpoint/2010/main" val="2108292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1EB70-95D0-9A37-2911-90EA96EEBD24}"/>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479B303-C511-8168-D64F-05A7C2B388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336EA75-19A4-64FA-103A-0875CD858B51}"/>
              </a:ext>
            </a:extLst>
          </p:cNvPr>
          <p:cNvSpPr>
            <a:spLocks noGrp="1"/>
          </p:cNvSpPr>
          <p:nvPr>
            <p:ph type="dt" sz="half" idx="10"/>
          </p:nvPr>
        </p:nvSpPr>
        <p:spPr/>
        <p:txBody>
          <a:bodyPr/>
          <a:lstStyle/>
          <a:p>
            <a:fld id="{C2F194F2-0D88-4BBE-AB04-D5BA3EC989F8}" type="datetimeFigureOut">
              <a:rPr lang="en-CA" smtClean="0"/>
              <a:t>2022-06-08</a:t>
            </a:fld>
            <a:endParaRPr lang="en-CA"/>
          </a:p>
        </p:txBody>
      </p:sp>
      <p:sp>
        <p:nvSpPr>
          <p:cNvPr id="5" name="Footer Placeholder 4">
            <a:extLst>
              <a:ext uri="{FF2B5EF4-FFF2-40B4-BE49-F238E27FC236}">
                <a16:creationId xmlns:a16="http://schemas.microsoft.com/office/drawing/2014/main" id="{C7A7503E-070E-39DC-B8E5-C449AE615DC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008A9DA-4167-3B46-F068-23AFD6015676}"/>
              </a:ext>
            </a:extLst>
          </p:cNvPr>
          <p:cNvSpPr>
            <a:spLocks noGrp="1"/>
          </p:cNvSpPr>
          <p:nvPr>
            <p:ph type="sldNum" sz="quarter" idx="12"/>
          </p:nvPr>
        </p:nvSpPr>
        <p:spPr/>
        <p:txBody>
          <a:bodyPr/>
          <a:lstStyle/>
          <a:p>
            <a:fld id="{3B948732-00FE-476C-81FA-224B03D9F4D4}" type="slidenum">
              <a:rPr lang="en-CA" smtClean="0"/>
              <a:t>‹#›</a:t>
            </a:fld>
            <a:endParaRPr lang="en-CA"/>
          </a:p>
        </p:txBody>
      </p:sp>
    </p:spTree>
    <p:extLst>
      <p:ext uri="{BB962C8B-B14F-4D97-AF65-F5344CB8AC3E}">
        <p14:creationId xmlns:p14="http://schemas.microsoft.com/office/powerpoint/2010/main" val="2265782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E3BCF6-9AA6-008D-843C-B9C24D961B8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0D767EB-5510-655B-7E23-61EDB3B893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6A5F5B5-B10A-E333-E8F4-32770B1BD8BB}"/>
              </a:ext>
            </a:extLst>
          </p:cNvPr>
          <p:cNvSpPr>
            <a:spLocks noGrp="1"/>
          </p:cNvSpPr>
          <p:nvPr>
            <p:ph type="dt" sz="half" idx="10"/>
          </p:nvPr>
        </p:nvSpPr>
        <p:spPr/>
        <p:txBody>
          <a:bodyPr/>
          <a:lstStyle/>
          <a:p>
            <a:fld id="{C2F194F2-0D88-4BBE-AB04-D5BA3EC989F8}" type="datetimeFigureOut">
              <a:rPr lang="en-CA" smtClean="0"/>
              <a:t>2022-06-08</a:t>
            </a:fld>
            <a:endParaRPr lang="en-CA"/>
          </a:p>
        </p:txBody>
      </p:sp>
      <p:sp>
        <p:nvSpPr>
          <p:cNvPr id="5" name="Footer Placeholder 4">
            <a:extLst>
              <a:ext uri="{FF2B5EF4-FFF2-40B4-BE49-F238E27FC236}">
                <a16:creationId xmlns:a16="http://schemas.microsoft.com/office/drawing/2014/main" id="{CFA77AEE-3868-B1F2-CD1D-310258B5FD8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3226C59-71C9-C7D1-265C-CF551D702C02}"/>
              </a:ext>
            </a:extLst>
          </p:cNvPr>
          <p:cNvSpPr>
            <a:spLocks noGrp="1"/>
          </p:cNvSpPr>
          <p:nvPr>
            <p:ph type="sldNum" sz="quarter" idx="12"/>
          </p:nvPr>
        </p:nvSpPr>
        <p:spPr/>
        <p:txBody>
          <a:bodyPr/>
          <a:lstStyle/>
          <a:p>
            <a:fld id="{3B948732-00FE-476C-81FA-224B03D9F4D4}" type="slidenum">
              <a:rPr lang="en-CA" smtClean="0"/>
              <a:t>‹#›</a:t>
            </a:fld>
            <a:endParaRPr lang="en-CA"/>
          </a:p>
        </p:txBody>
      </p:sp>
    </p:spTree>
    <p:extLst>
      <p:ext uri="{BB962C8B-B14F-4D97-AF65-F5344CB8AC3E}">
        <p14:creationId xmlns:p14="http://schemas.microsoft.com/office/powerpoint/2010/main" val="579137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F3CFC-EA68-474F-62C0-D77067CD1BAE}"/>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021CE7A-5404-52FF-C6B1-356753F7BE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49E598E-29E3-7202-BDB5-E093C242C28E}"/>
              </a:ext>
            </a:extLst>
          </p:cNvPr>
          <p:cNvSpPr>
            <a:spLocks noGrp="1"/>
          </p:cNvSpPr>
          <p:nvPr>
            <p:ph type="dt" sz="half" idx="10"/>
          </p:nvPr>
        </p:nvSpPr>
        <p:spPr/>
        <p:txBody>
          <a:bodyPr/>
          <a:lstStyle/>
          <a:p>
            <a:fld id="{C2F194F2-0D88-4BBE-AB04-D5BA3EC989F8}" type="datetimeFigureOut">
              <a:rPr lang="en-CA" smtClean="0"/>
              <a:t>2022-06-08</a:t>
            </a:fld>
            <a:endParaRPr lang="en-CA"/>
          </a:p>
        </p:txBody>
      </p:sp>
      <p:sp>
        <p:nvSpPr>
          <p:cNvPr id="5" name="Footer Placeholder 4">
            <a:extLst>
              <a:ext uri="{FF2B5EF4-FFF2-40B4-BE49-F238E27FC236}">
                <a16:creationId xmlns:a16="http://schemas.microsoft.com/office/drawing/2014/main" id="{341BF554-4143-FF15-EB05-80D27AA1353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3674734-6F5B-D3EA-4DD4-F0C58719284D}"/>
              </a:ext>
            </a:extLst>
          </p:cNvPr>
          <p:cNvSpPr>
            <a:spLocks noGrp="1"/>
          </p:cNvSpPr>
          <p:nvPr>
            <p:ph type="sldNum" sz="quarter" idx="12"/>
          </p:nvPr>
        </p:nvSpPr>
        <p:spPr/>
        <p:txBody>
          <a:bodyPr/>
          <a:lstStyle/>
          <a:p>
            <a:fld id="{3B948732-00FE-476C-81FA-224B03D9F4D4}" type="slidenum">
              <a:rPr lang="en-CA" smtClean="0"/>
              <a:t>‹#›</a:t>
            </a:fld>
            <a:endParaRPr lang="en-CA"/>
          </a:p>
        </p:txBody>
      </p:sp>
    </p:spTree>
    <p:extLst>
      <p:ext uri="{BB962C8B-B14F-4D97-AF65-F5344CB8AC3E}">
        <p14:creationId xmlns:p14="http://schemas.microsoft.com/office/powerpoint/2010/main" val="2474094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426CC-9C74-61F8-59EF-0E347471ED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AC0366BF-A262-34CA-2FC8-0932A99A65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2D9F24-2F94-38CA-ED78-DA2DB2C5A843}"/>
              </a:ext>
            </a:extLst>
          </p:cNvPr>
          <p:cNvSpPr>
            <a:spLocks noGrp="1"/>
          </p:cNvSpPr>
          <p:nvPr>
            <p:ph type="dt" sz="half" idx="10"/>
          </p:nvPr>
        </p:nvSpPr>
        <p:spPr/>
        <p:txBody>
          <a:bodyPr/>
          <a:lstStyle/>
          <a:p>
            <a:fld id="{C2F194F2-0D88-4BBE-AB04-D5BA3EC989F8}" type="datetimeFigureOut">
              <a:rPr lang="en-CA" smtClean="0"/>
              <a:t>2022-06-08</a:t>
            </a:fld>
            <a:endParaRPr lang="en-CA"/>
          </a:p>
        </p:txBody>
      </p:sp>
      <p:sp>
        <p:nvSpPr>
          <p:cNvPr id="5" name="Footer Placeholder 4">
            <a:extLst>
              <a:ext uri="{FF2B5EF4-FFF2-40B4-BE49-F238E27FC236}">
                <a16:creationId xmlns:a16="http://schemas.microsoft.com/office/drawing/2014/main" id="{C7C31E61-A52E-E520-38F2-67792861653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C1F9A14-5B1B-00AD-A6A5-28A445785C22}"/>
              </a:ext>
            </a:extLst>
          </p:cNvPr>
          <p:cNvSpPr>
            <a:spLocks noGrp="1"/>
          </p:cNvSpPr>
          <p:nvPr>
            <p:ph type="sldNum" sz="quarter" idx="12"/>
          </p:nvPr>
        </p:nvSpPr>
        <p:spPr/>
        <p:txBody>
          <a:bodyPr/>
          <a:lstStyle/>
          <a:p>
            <a:fld id="{3B948732-00FE-476C-81FA-224B03D9F4D4}" type="slidenum">
              <a:rPr lang="en-CA" smtClean="0"/>
              <a:t>‹#›</a:t>
            </a:fld>
            <a:endParaRPr lang="en-CA"/>
          </a:p>
        </p:txBody>
      </p:sp>
    </p:spTree>
    <p:extLst>
      <p:ext uri="{BB962C8B-B14F-4D97-AF65-F5344CB8AC3E}">
        <p14:creationId xmlns:p14="http://schemas.microsoft.com/office/powerpoint/2010/main" val="3383902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6C21E-DC39-AC23-58C5-BE64FEE2783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2AE529A-1D73-5C51-A301-CE00CA0E25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2A0D5CC7-6C9C-4F6C-3B47-9C37F20284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3E83A645-CDFA-54EF-BD53-01C9E579C0EC}"/>
              </a:ext>
            </a:extLst>
          </p:cNvPr>
          <p:cNvSpPr>
            <a:spLocks noGrp="1"/>
          </p:cNvSpPr>
          <p:nvPr>
            <p:ph type="dt" sz="half" idx="10"/>
          </p:nvPr>
        </p:nvSpPr>
        <p:spPr/>
        <p:txBody>
          <a:bodyPr/>
          <a:lstStyle/>
          <a:p>
            <a:fld id="{C2F194F2-0D88-4BBE-AB04-D5BA3EC989F8}" type="datetimeFigureOut">
              <a:rPr lang="en-CA" smtClean="0"/>
              <a:t>2022-06-08</a:t>
            </a:fld>
            <a:endParaRPr lang="en-CA"/>
          </a:p>
        </p:txBody>
      </p:sp>
      <p:sp>
        <p:nvSpPr>
          <p:cNvPr id="6" name="Footer Placeholder 5">
            <a:extLst>
              <a:ext uri="{FF2B5EF4-FFF2-40B4-BE49-F238E27FC236}">
                <a16:creationId xmlns:a16="http://schemas.microsoft.com/office/drawing/2014/main" id="{B48B540C-DD76-2F5D-6D54-5F06B20ACE1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A120670-FD98-9BE2-D0BF-BF790934C236}"/>
              </a:ext>
            </a:extLst>
          </p:cNvPr>
          <p:cNvSpPr>
            <a:spLocks noGrp="1"/>
          </p:cNvSpPr>
          <p:nvPr>
            <p:ph type="sldNum" sz="quarter" idx="12"/>
          </p:nvPr>
        </p:nvSpPr>
        <p:spPr/>
        <p:txBody>
          <a:bodyPr/>
          <a:lstStyle/>
          <a:p>
            <a:fld id="{3B948732-00FE-476C-81FA-224B03D9F4D4}" type="slidenum">
              <a:rPr lang="en-CA" smtClean="0"/>
              <a:t>‹#›</a:t>
            </a:fld>
            <a:endParaRPr lang="en-CA"/>
          </a:p>
        </p:txBody>
      </p:sp>
    </p:spTree>
    <p:extLst>
      <p:ext uri="{BB962C8B-B14F-4D97-AF65-F5344CB8AC3E}">
        <p14:creationId xmlns:p14="http://schemas.microsoft.com/office/powerpoint/2010/main" val="1372671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D6ABA-74B2-9339-23A4-69DACE97E29D}"/>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7B7EA96B-A703-4EB5-2D24-A4A70DA3E2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349C50-9CC0-9C73-64B7-3354088F69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8ED85CFF-BF16-7ECD-2176-365BE4D76A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D6B5AF-D63A-4E1E-7032-686D136EF8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3441E78C-052C-BA33-E508-2A49C093834B}"/>
              </a:ext>
            </a:extLst>
          </p:cNvPr>
          <p:cNvSpPr>
            <a:spLocks noGrp="1"/>
          </p:cNvSpPr>
          <p:nvPr>
            <p:ph type="dt" sz="half" idx="10"/>
          </p:nvPr>
        </p:nvSpPr>
        <p:spPr/>
        <p:txBody>
          <a:bodyPr/>
          <a:lstStyle/>
          <a:p>
            <a:fld id="{C2F194F2-0D88-4BBE-AB04-D5BA3EC989F8}" type="datetimeFigureOut">
              <a:rPr lang="en-CA" smtClean="0"/>
              <a:t>2022-06-08</a:t>
            </a:fld>
            <a:endParaRPr lang="en-CA"/>
          </a:p>
        </p:txBody>
      </p:sp>
      <p:sp>
        <p:nvSpPr>
          <p:cNvPr id="8" name="Footer Placeholder 7">
            <a:extLst>
              <a:ext uri="{FF2B5EF4-FFF2-40B4-BE49-F238E27FC236}">
                <a16:creationId xmlns:a16="http://schemas.microsoft.com/office/drawing/2014/main" id="{84E90708-0DF1-B657-4B8F-372128A73DCE}"/>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63904E2F-35F1-EEFB-A3E5-71C4E9380AE2}"/>
              </a:ext>
            </a:extLst>
          </p:cNvPr>
          <p:cNvSpPr>
            <a:spLocks noGrp="1"/>
          </p:cNvSpPr>
          <p:nvPr>
            <p:ph type="sldNum" sz="quarter" idx="12"/>
          </p:nvPr>
        </p:nvSpPr>
        <p:spPr/>
        <p:txBody>
          <a:bodyPr/>
          <a:lstStyle/>
          <a:p>
            <a:fld id="{3B948732-00FE-476C-81FA-224B03D9F4D4}" type="slidenum">
              <a:rPr lang="en-CA" smtClean="0"/>
              <a:t>‹#›</a:t>
            </a:fld>
            <a:endParaRPr lang="en-CA"/>
          </a:p>
        </p:txBody>
      </p:sp>
    </p:spTree>
    <p:extLst>
      <p:ext uri="{BB962C8B-B14F-4D97-AF65-F5344CB8AC3E}">
        <p14:creationId xmlns:p14="http://schemas.microsoft.com/office/powerpoint/2010/main" val="2070181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74D68-34CD-121E-C830-9784BDDFA51F}"/>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92D062BB-DF0F-897A-1454-E1A48BDD56C1}"/>
              </a:ext>
            </a:extLst>
          </p:cNvPr>
          <p:cNvSpPr>
            <a:spLocks noGrp="1"/>
          </p:cNvSpPr>
          <p:nvPr>
            <p:ph type="dt" sz="half" idx="10"/>
          </p:nvPr>
        </p:nvSpPr>
        <p:spPr/>
        <p:txBody>
          <a:bodyPr/>
          <a:lstStyle/>
          <a:p>
            <a:fld id="{C2F194F2-0D88-4BBE-AB04-D5BA3EC989F8}" type="datetimeFigureOut">
              <a:rPr lang="en-CA" smtClean="0"/>
              <a:t>2022-06-08</a:t>
            </a:fld>
            <a:endParaRPr lang="en-CA"/>
          </a:p>
        </p:txBody>
      </p:sp>
      <p:sp>
        <p:nvSpPr>
          <p:cNvPr id="4" name="Footer Placeholder 3">
            <a:extLst>
              <a:ext uri="{FF2B5EF4-FFF2-40B4-BE49-F238E27FC236}">
                <a16:creationId xmlns:a16="http://schemas.microsoft.com/office/drawing/2014/main" id="{FB37BA11-DF01-C063-B7CC-F20CC10D631D}"/>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BF341F1B-D931-94A9-D98C-D5809FD38664}"/>
              </a:ext>
            </a:extLst>
          </p:cNvPr>
          <p:cNvSpPr>
            <a:spLocks noGrp="1"/>
          </p:cNvSpPr>
          <p:nvPr>
            <p:ph type="sldNum" sz="quarter" idx="12"/>
          </p:nvPr>
        </p:nvSpPr>
        <p:spPr/>
        <p:txBody>
          <a:bodyPr/>
          <a:lstStyle/>
          <a:p>
            <a:fld id="{3B948732-00FE-476C-81FA-224B03D9F4D4}" type="slidenum">
              <a:rPr lang="en-CA" smtClean="0"/>
              <a:t>‹#›</a:t>
            </a:fld>
            <a:endParaRPr lang="en-CA"/>
          </a:p>
        </p:txBody>
      </p:sp>
    </p:spTree>
    <p:extLst>
      <p:ext uri="{BB962C8B-B14F-4D97-AF65-F5344CB8AC3E}">
        <p14:creationId xmlns:p14="http://schemas.microsoft.com/office/powerpoint/2010/main" val="1710850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8BD3D6-2094-6A48-63FF-FCF4A7099318}"/>
              </a:ext>
            </a:extLst>
          </p:cNvPr>
          <p:cNvSpPr>
            <a:spLocks noGrp="1"/>
          </p:cNvSpPr>
          <p:nvPr>
            <p:ph type="dt" sz="half" idx="10"/>
          </p:nvPr>
        </p:nvSpPr>
        <p:spPr/>
        <p:txBody>
          <a:bodyPr/>
          <a:lstStyle/>
          <a:p>
            <a:fld id="{C2F194F2-0D88-4BBE-AB04-D5BA3EC989F8}" type="datetimeFigureOut">
              <a:rPr lang="en-CA" smtClean="0"/>
              <a:t>2022-06-08</a:t>
            </a:fld>
            <a:endParaRPr lang="en-CA"/>
          </a:p>
        </p:txBody>
      </p:sp>
      <p:sp>
        <p:nvSpPr>
          <p:cNvPr id="3" name="Footer Placeholder 2">
            <a:extLst>
              <a:ext uri="{FF2B5EF4-FFF2-40B4-BE49-F238E27FC236}">
                <a16:creationId xmlns:a16="http://schemas.microsoft.com/office/drawing/2014/main" id="{EB318DFB-6263-1D2C-CF9C-25A2F90A602E}"/>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9BC43801-571C-F18A-6DC1-B44B8995F496}"/>
              </a:ext>
            </a:extLst>
          </p:cNvPr>
          <p:cNvSpPr>
            <a:spLocks noGrp="1"/>
          </p:cNvSpPr>
          <p:nvPr>
            <p:ph type="sldNum" sz="quarter" idx="12"/>
          </p:nvPr>
        </p:nvSpPr>
        <p:spPr/>
        <p:txBody>
          <a:bodyPr/>
          <a:lstStyle/>
          <a:p>
            <a:fld id="{3B948732-00FE-476C-81FA-224B03D9F4D4}" type="slidenum">
              <a:rPr lang="en-CA" smtClean="0"/>
              <a:t>‹#›</a:t>
            </a:fld>
            <a:endParaRPr lang="en-CA"/>
          </a:p>
        </p:txBody>
      </p:sp>
    </p:spTree>
    <p:extLst>
      <p:ext uri="{BB962C8B-B14F-4D97-AF65-F5344CB8AC3E}">
        <p14:creationId xmlns:p14="http://schemas.microsoft.com/office/powerpoint/2010/main" val="386794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3ED75-C675-ED5F-B81C-D083EE160E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92E1267F-CF3F-CD11-CB3A-380838894E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23FD1B4-A106-508B-C1A8-7804B38721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5FDF6E-D8B9-83AE-54F0-114C0770870A}"/>
              </a:ext>
            </a:extLst>
          </p:cNvPr>
          <p:cNvSpPr>
            <a:spLocks noGrp="1"/>
          </p:cNvSpPr>
          <p:nvPr>
            <p:ph type="dt" sz="half" idx="10"/>
          </p:nvPr>
        </p:nvSpPr>
        <p:spPr/>
        <p:txBody>
          <a:bodyPr/>
          <a:lstStyle/>
          <a:p>
            <a:fld id="{C2F194F2-0D88-4BBE-AB04-D5BA3EC989F8}" type="datetimeFigureOut">
              <a:rPr lang="en-CA" smtClean="0"/>
              <a:t>2022-06-08</a:t>
            </a:fld>
            <a:endParaRPr lang="en-CA"/>
          </a:p>
        </p:txBody>
      </p:sp>
      <p:sp>
        <p:nvSpPr>
          <p:cNvPr id="6" name="Footer Placeholder 5">
            <a:extLst>
              <a:ext uri="{FF2B5EF4-FFF2-40B4-BE49-F238E27FC236}">
                <a16:creationId xmlns:a16="http://schemas.microsoft.com/office/drawing/2014/main" id="{5C388844-164E-5BCC-B69E-E97F810A605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279CD52-C82B-FF0D-5D65-480CEF3D940F}"/>
              </a:ext>
            </a:extLst>
          </p:cNvPr>
          <p:cNvSpPr>
            <a:spLocks noGrp="1"/>
          </p:cNvSpPr>
          <p:nvPr>
            <p:ph type="sldNum" sz="quarter" idx="12"/>
          </p:nvPr>
        </p:nvSpPr>
        <p:spPr/>
        <p:txBody>
          <a:bodyPr/>
          <a:lstStyle/>
          <a:p>
            <a:fld id="{3B948732-00FE-476C-81FA-224B03D9F4D4}" type="slidenum">
              <a:rPr lang="en-CA" smtClean="0"/>
              <a:t>‹#›</a:t>
            </a:fld>
            <a:endParaRPr lang="en-CA"/>
          </a:p>
        </p:txBody>
      </p:sp>
    </p:spTree>
    <p:extLst>
      <p:ext uri="{BB962C8B-B14F-4D97-AF65-F5344CB8AC3E}">
        <p14:creationId xmlns:p14="http://schemas.microsoft.com/office/powerpoint/2010/main" val="3506363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5E724-7594-780E-A850-A8E0A997B7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35835AAC-923A-DDFF-4A04-EC4DDE31D1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0D553075-54A6-0301-28F2-E2F004BEE9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41CB78-C513-0A71-8C91-C39CC1616102}"/>
              </a:ext>
            </a:extLst>
          </p:cNvPr>
          <p:cNvSpPr>
            <a:spLocks noGrp="1"/>
          </p:cNvSpPr>
          <p:nvPr>
            <p:ph type="dt" sz="half" idx="10"/>
          </p:nvPr>
        </p:nvSpPr>
        <p:spPr/>
        <p:txBody>
          <a:bodyPr/>
          <a:lstStyle/>
          <a:p>
            <a:fld id="{C2F194F2-0D88-4BBE-AB04-D5BA3EC989F8}" type="datetimeFigureOut">
              <a:rPr lang="en-CA" smtClean="0"/>
              <a:t>2022-06-08</a:t>
            </a:fld>
            <a:endParaRPr lang="en-CA"/>
          </a:p>
        </p:txBody>
      </p:sp>
      <p:sp>
        <p:nvSpPr>
          <p:cNvPr id="6" name="Footer Placeholder 5">
            <a:extLst>
              <a:ext uri="{FF2B5EF4-FFF2-40B4-BE49-F238E27FC236}">
                <a16:creationId xmlns:a16="http://schemas.microsoft.com/office/drawing/2014/main" id="{3C53778D-5E38-C565-C268-A00F03E37C1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F87827C-22A3-CC09-308F-FFF62ED20A9F}"/>
              </a:ext>
            </a:extLst>
          </p:cNvPr>
          <p:cNvSpPr>
            <a:spLocks noGrp="1"/>
          </p:cNvSpPr>
          <p:nvPr>
            <p:ph type="sldNum" sz="quarter" idx="12"/>
          </p:nvPr>
        </p:nvSpPr>
        <p:spPr/>
        <p:txBody>
          <a:bodyPr/>
          <a:lstStyle/>
          <a:p>
            <a:fld id="{3B948732-00FE-476C-81FA-224B03D9F4D4}" type="slidenum">
              <a:rPr lang="en-CA" smtClean="0"/>
              <a:t>‹#›</a:t>
            </a:fld>
            <a:endParaRPr lang="en-CA"/>
          </a:p>
        </p:txBody>
      </p:sp>
    </p:spTree>
    <p:extLst>
      <p:ext uri="{BB962C8B-B14F-4D97-AF65-F5344CB8AC3E}">
        <p14:creationId xmlns:p14="http://schemas.microsoft.com/office/powerpoint/2010/main" val="3593228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49E43A-1C64-4191-A94C-09C3A03F1E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3F06DADF-EF31-139B-8EC4-115C837681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F2F27D3-3DF3-FBFA-0285-BBE4635219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F194F2-0D88-4BBE-AB04-D5BA3EC989F8}" type="datetimeFigureOut">
              <a:rPr lang="en-CA" smtClean="0"/>
              <a:t>2022-06-08</a:t>
            </a:fld>
            <a:endParaRPr lang="en-CA"/>
          </a:p>
        </p:txBody>
      </p:sp>
      <p:sp>
        <p:nvSpPr>
          <p:cNvPr id="5" name="Footer Placeholder 4">
            <a:extLst>
              <a:ext uri="{FF2B5EF4-FFF2-40B4-BE49-F238E27FC236}">
                <a16:creationId xmlns:a16="http://schemas.microsoft.com/office/drawing/2014/main" id="{7E880A7B-8F82-F71C-9C6F-BB10BA1472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8432AC29-6CAB-D9DF-37C7-FECC641A54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948732-00FE-476C-81FA-224B03D9F4D4}" type="slidenum">
              <a:rPr lang="en-CA" smtClean="0"/>
              <a:t>‹#›</a:t>
            </a:fld>
            <a:endParaRPr lang="en-CA"/>
          </a:p>
        </p:txBody>
      </p:sp>
    </p:spTree>
    <p:extLst>
      <p:ext uri="{BB962C8B-B14F-4D97-AF65-F5344CB8AC3E}">
        <p14:creationId xmlns:p14="http://schemas.microsoft.com/office/powerpoint/2010/main" val="1418063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CHsZ-KSHbcE?feature=oembed"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hyperlink" Target="https://www.youtube.com/watch?v=G2quVLcJVBk" TargetMode="External"/><Relationship Id="rId13" Type="http://schemas.openxmlformats.org/officeDocument/2006/relationships/hyperlink" Target="https://www.ncbi.nlm.nih.gov/pmc/articles/PMC3399589/" TargetMode="External"/><Relationship Id="rId3" Type="http://schemas.openxmlformats.org/officeDocument/2006/relationships/hyperlink" Target="https://www.youtube.com/watch?v=CHsZ-KSHbcE" TargetMode="External"/><Relationship Id="rId7" Type="http://schemas.openxmlformats.org/officeDocument/2006/relationships/hyperlink" Target="https://novascotia.ca/dhw/programs-and-services.asp" TargetMode="External"/><Relationship Id="rId12" Type="http://schemas.openxmlformats.org/officeDocument/2006/relationships/hyperlink" Target="https://www150.statcan.gc.ca/n1/pub/82-624-x/2013001/article/11855-eng.htm" TargetMode="External"/><Relationship Id="rId2" Type="http://schemas.openxmlformats.org/officeDocument/2006/relationships/hyperlink" Target="https://www.ccsa.ca/sites/default/files/2019-04/CCSA-Life-in-Recovery-from-Addiction-Report-2017-en.pdf" TargetMode="External"/><Relationship Id="rId1" Type="http://schemas.openxmlformats.org/officeDocument/2006/relationships/slideLayout" Target="../slideLayouts/slideLayout2.xml"/><Relationship Id="rId6" Type="http://schemas.openxmlformats.org/officeDocument/2006/relationships/hyperlink" Target="https://www.canada.ca/en/health-canada/services/substance-use/canadian-drugs-substances-strategy.html?utm_source=vanity_url&amp;utm_medium=url_en&amp;utm_content=redirect_justice_nationalantidrugstrategy.gc.ca&amp;utm_campaign=pidu_14/index.html" TargetMode="External"/><Relationship Id="rId11" Type="http://schemas.openxmlformats.org/officeDocument/2006/relationships/hyperlink" Target="https://doi.org/10.1007/BF03391702" TargetMode="External"/><Relationship Id="rId5" Type="http://schemas.openxmlformats.org/officeDocument/2006/relationships/hyperlink" Target="https://www.canada.ca/en/health-canada/services/health-concerns/drug-prevention-treatment.html" TargetMode="External"/><Relationship Id="rId10" Type="http://schemas.openxmlformats.org/officeDocument/2006/relationships/hyperlink" Target="https://www.publicsafety.gc.ca/cnt/rsrcs/pblctns/sclbsd-drgbs/index-en.aspx#ftn34" TargetMode="External"/><Relationship Id="rId4" Type="http://schemas.openxmlformats.org/officeDocument/2006/relationships/hyperlink" Target="https://www.ccsa.ca/substance-use-prevention-and-health-promotion-essentials-series" TargetMode="External"/><Relationship Id="rId9" Type="http://schemas.openxmlformats.org/officeDocument/2006/relationships/hyperlink" Target="https://doi.org/10.1097/CXA.0000000000000022"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G2quVLcJVBk?feature=oembed"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70066-D139-5443-0230-90AA71F1E1AE}"/>
              </a:ext>
            </a:extLst>
          </p:cNvPr>
          <p:cNvSpPr>
            <a:spLocks noGrp="1"/>
          </p:cNvSpPr>
          <p:nvPr>
            <p:ph type="ctrTitle"/>
          </p:nvPr>
        </p:nvSpPr>
        <p:spPr/>
        <p:txBody>
          <a:bodyPr>
            <a:normAutofit/>
          </a:bodyPr>
          <a:lstStyle/>
          <a:p>
            <a:r>
              <a:rPr kumimoji="0" lang="en-CA" sz="4000" b="0" i="0" u="none" strike="noStrike" kern="1200" cap="none" spc="0" normalizeH="0" baseline="0" noProof="0" dirty="0">
                <a:ln>
                  <a:noFill/>
                </a:ln>
                <a:solidFill>
                  <a:prstClr val="black"/>
                </a:solidFill>
                <a:effectLst/>
                <a:uLnTx/>
                <a:uFillTx/>
                <a:latin typeface="Calibri Light" panose="020F0302020204030204"/>
                <a:ea typeface="+mj-ea"/>
                <a:cs typeface="+mj-cs"/>
              </a:rPr>
              <a:t>Exploring Substance Use in Canada. A Curriculum for Social Service Workers</a:t>
            </a:r>
            <a:br>
              <a:rPr lang="en-CA" sz="6000" b="1" dirty="0">
                <a:latin typeface="+mj-lt"/>
              </a:rPr>
            </a:br>
            <a:endParaRPr lang="en-CA" dirty="0"/>
          </a:p>
        </p:txBody>
      </p:sp>
      <p:sp>
        <p:nvSpPr>
          <p:cNvPr id="3" name="Subtitle 2">
            <a:extLst>
              <a:ext uri="{FF2B5EF4-FFF2-40B4-BE49-F238E27FC236}">
                <a16:creationId xmlns:a16="http://schemas.microsoft.com/office/drawing/2014/main" id="{E31CF4F7-23EC-1C00-2114-2A2709D94238}"/>
              </a:ext>
            </a:extLst>
          </p:cNvPr>
          <p:cNvSpPr>
            <a:spLocks noGrp="1"/>
          </p:cNvSpPr>
          <p:nvPr>
            <p:ph type="subTitle" idx="1"/>
          </p:nvPr>
        </p:nvSpPr>
        <p:spPr>
          <a:xfrm>
            <a:off x="0" y="3602038"/>
            <a:ext cx="12192000" cy="1655762"/>
          </a:xfrm>
        </p:spPr>
        <p:txBody>
          <a:bodyPr>
            <a:normAutofit/>
          </a:bodyPr>
          <a:lstStyle/>
          <a:p>
            <a:r>
              <a:rPr lang="en-US" sz="4800" dirty="0"/>
              <a:t>Chapter 10: Health Promotion, Prevention, Early Intervention &amp; Recovery</a:t>
            </a:r>
          </a:p>
          <a:p>
            <a:endParaRPr lang="en-CA" sz="4800" dirty="0"/>
          </a:p>
        </p:txBody>
      </p:sp>
    </p:spTree>
    <p:extLst>
      <p:ext uri="{BB962C8B-B14F-4D97-AF65-F5344CB8AC3E}">
        <p14:creationId xmlns:p14="http://schemas.microsoft.com/office/powerpoint/2010/main" val="4231247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84E8E8F-0268-0E69-626B-A6513A537FCA}"/>
              </a:ext>
            </a:extLst>
          </p:cNvPr>
          <p:cNvSpPr>
            <a:spLocks noGrp="1"/>
          </p:cNvSpPr>
          <p:nvPr>
            <p:ph type="title"/>
          </p:nvPr>
        </p:nvSpPr>
        <p:spPr>
          <a:xfrm>
            <a:off x="838200" y="365125"/>
            <a:ext cx="10515600" cy="1325563"/>
          </a:xfrm>
        </p:spPr>
        <p:txBody>
          <a:bodyPr>
            <a:normAutofit/>
          </a:bodyPr>
          <a:lstStyle/>
          <a:p>
            <a:r>
              <a:rPr lang="en-US"/>
              <a:t>Substance Use and Youth</a:t>
            </a:r>
            <a:endParaRPr lang="en-CA" dirty="0"/>
          </a:p>
        </p:txBody>
      </p:sp>
      <p:sp>
        <p:nvSpPr>
          <p:cNvPr id="21"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5C4B9FE-4560-5F47-7D9B-D6D8C5D29C94}"/>
              </a:ext>
            </a:extLst>
          </p:cNvPr>
          <p:cNvSpPr>
            <a:spLocks noGrp="1"/>
          </p:cNvSpPr>
          <p:nvPr>
            <p:ph idx="1"/>
          </p:nvPr>
        </p:nvSpPr>
        <p:spPr>
          <a:xfrm>
            <a:off x="838200" y="1825625"/>
            <a:ext cx="10515600" cy="4351338"/>
          </a:xfrm>
        </p:spPr>
        <p:txBody>
          <a:bodyPr>
            <a:normAutofit/>
          </a:bodyPr>
          <a:lstStyle/>
          <a:p>
            <a:r>
              <a:rPr lang="en-US" sz="2400"/>
              <a:t>The early use of substances increases a person's chances of developing a disorder as substance use often begins in adolescence (Schulte &amp; </a:t>
            </a:r>
            <a:r>
              <a:rPr lang="en-US" sz="2400" err="1"/>
              <a:t>Hser</a:t>
            </a:r>
            <a:r>
              <a:rPr lang="en-US" sz="2400"/>
              <a:t>, 2014). Young people aged 15 to 24 are more likely to experience mental illness and/or substance use disorders than any other age group (Statistics Canada, 2015). The risk of substance use increases greatly during times of transition. For a youth, developmental stages may result in higher risk-taking </a:t>
            </a:r>
            <a:r>
              <a:rPr lang="en-US" sz="2400" err="1"/>
              <a:t>behaviour</a:t>
            </a:r>
            <a:r>
              <a:rPr lang="en-US" sz="2400"/>
              <a:t> (Schulte &amp; </a:t>
            </a:r>
            <a:r>
              <a:rPr lang="en-US" sz="2400" err="1"/>
              <a:t>Hser</a:t>
            </a:r>
            <a:r>
              <a:rPr lang="en-US" sz="2400"/>
              <a:t>, 2014). A certain amount of risk-taking is a normal part of adolescent development; the desire to try new things and become more independent is healthy but it may also increase the risk of experimentation. The parts of the brain that control judgment and decision-making do not fully develop until people are in their early or mid-20s (Winters &amp; </a:t>
            </a:r>
            <a:r>
              <a:rPr lang="en-US" sz="2400" err="1"/>
              <a:t>Arria</a:t>
            </a:r>
            <a:r>
              <a:rPr lang="en-US" sz="2400"/>
              <a:t>, 2011).</a:t>
            </a:r>
            <a:endParaRPr lang="en-CA" sz="2400"/>
          </a:p>
        </p:txBody>
      </p:sp>
    </p:spTree>
    <p:extLst>
      <p:ext uri="{BB962C8B-B14F-4D97-AF65-F5344CB8AC3E}">
        <p14:creationId xmlns:p14="http://schemas.microsoft.com/office/powerpoint/2010/main" val="1706323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70B829-B679-1793-AFC7-441587BEC7FC}"/>
              </a:ext>
            </a:extLst>
          </p:cNvPr>
          <p:cNvSpPr>
            <a:spLocks noGrp="1"/>
          </p:cNvSpPr>
          <p:nvPr>
            <p:ph type="title"/>
          </p:nvPr>
        </p:nvSpPr>
        <p:spPr>
          <a:xfrm>
            <a:off x="838200" y="365125"/>
            <a:ext cx="5558489" cy="1325563"/>
          </a:xfrm>
        </p:spPr>
        <p:txBody>
          <a:bodyPr>
            <a:normAutofit/>
          </a:bodyPr>
          <a:lstStyle/>
          <a:p>
            <a:r>
              <a:rPr lang="en-US" dirty="0"/>
              <a:t>Prevention for Youth</a:t>
            </a:r>
            <a:endParaRPr lang="en-CA" dirty="0"/>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59631936-714D-BD05-D2C6-DF72435A6C0C}"/>
              </a:ext>
            </a:extLst>
          </p:cNvPr>
          <p:cNvSpPr>
            <a:spLocks noGrp="1"/>
          </p:cNvSpPr>
          <p:nvPr>
            <p:ph idx="1"/>
          </p:nvPr>
        </p:nvSpPr>
        <p:spPr>
          <a:xfrm>
            <a:off x="838200" y="1825625"/>
            <a:ext cx="5558489" cy="4351338"/>
          </a:xfrm>
        </p:spPr>
        <p:txBody>
          <a:bodyPr>
            <a:normAutofit/>
          </a:bodyPr>
          <a:lstStyle/>
          <a:p>
            <a:r>
              <a:rPr lang="en-US" sz="2000" dirty="0"/>
              <a:t>Preventing early use of substances may reduce the number of people who develop a substance use disorder, and it may also reduce early mortality.</a:t>
            </a:r>
          </a:p>
          <a:p>
            <a:r>
              <a:rPr lang="en-US" sz="2000" dirty="0"/>
              <a:t> Data from Public Safety Canada (2018) found that childhood physical abuse is a strong predictor of substance use and those who are abused are more likely to develop a substance use disorder. Researchers, community advocates, and agencies have developed numerous interventions to address risk and protective factors for substance use. Each program may or may not work depending on the audience, the location, and the strategy. </a:t>
            </a:r>
            <a:endParaRPr lang="en-CA" sz="2000" dirty="0"/>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8024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1B3EC0-C865-4E52-A0F6-CB02B29A4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243003-2099-E9E6-495B-8AB68C340988}"/>
              </a:ext>
            </a:extLst>
          </p:cNvPr>
          <p:cNvSpPr>
            <a:spLocks noGrp="1"/>
          </p:cNvSpPr>
          <p:nvPr>
            <p:ph type="title"/>
          </p:nvPr>
        </p:nvSpPr>
        <p:spPr>
          <a:xfrm>
            <a:off x="841248" y="941832"/>
            <a:ext cx="10506456" cy="1901952"/>
          </a:xfrm>
        </p:spPr>
        <p:txBody>
          <a:bodyPr anchor="b">
            <a:normAutofit/>
          </a:bodyPr>
          <a:lstStyle/>
          <a:p>
            <a:r>
              <a:rPr lang="en-US" sz="5400"/>
              <a:t>Early Intervention</a:t>
            </a:r>
            <a:endParaRPr lang="en-CA" sz="5400"/>
          </a:p>
        </p:txBody>
      </p:sp>
      <p:sp>
        <p:nvSpPr>
          <p:cNvPr id="10" name="Rectangle 9">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146509"/>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C6B96746-44BF-0265-3E36-D8ED94B1876D}"/>
              </a:ext>
            </a:extLst>
          </p:cNvPr>
          <p:cNvSpPr>
            <a:spLocks noGrp="1"/>
          </p:cNvSpPr>
          <p:nvPr>
            <p:ph idx="1"/>
          </p:nvPr>
        </p:nvSpPr>
        <p:spPr>
          <a:xfrm>
            <a:off x="841248" y="3668690"/>
            <a:ext cx="10509504" cy="2503510"/>
          </a:xfrm>
        </p:spPr>
        <p:txBody>
          <a:bodyPr>
            <a:normAutofit/>
          </a:bodyPr>
          <a:lstStyle/>
          <a:p>
            <a:r>
              <a:rPr lang="en-US" sz="2000"/>
              <a:t>As information about substance use and substance abuse disorders grows, so have intervention strategies.  The "Just Say No" Campaign and other programs focusing on how to refuse substances failed to address the determinants of health and their connection to substance use and abuse.  </a:t>
            </a:r>
          </a:p>
          <a:p>
            <a:r>
              <a:rPr lang="en-US" sz="2000"/>
              <a:t>Programs today focus on not only helping individuals develop the knowledge, attitudes, and skills they need to make good choices but address the larger systemic issues that impact their ability to understand the choices they make.  For example, the Canadian Drugs and Substances Strategy includes prevention, treatment, harm reduction, evidence and enforcement, as well as funding for these initiatives (Government of Canada, 2019).</a:t>
            </a:r>
            <a:endParaRPr lang="en-CA" sz="2000"/>
          </a:p>
        </p:txBody>
      </p:sp>
    </p:spTree>
    <p:extLst>
      <p:ext uri="{BB962C8B-B14F-4D97-AF65-F5344CB8AC3E}">
        <p14:creationId xmlns:p14="http://schemas.microsoft.com/office/powerpoint/2010/main" val="2536704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7B6F4C-A4CD-5120-C391-DDBA40676DF6}"/>
              </a:ext>
            </a:extLst>
          </p:cNvPr>
          <p:cNvSpPr>
            <a:spLocks noGrp="1"/>
          </p:cNvSpPr>
          <p:nvPr>
            <p:ph type="title"/>
          </p:nvPr>
        </p:nvSpPr>
        <p:spPr>
          <a:xfrm>
            <a:off x="686834" y="1153572"/>
            <a:ext cx="3200400" cy="4461163"/>
          </a:xfrm>
        </p:spPr>
        <p:txBody>
          <a:bodyPr>
            <a:normAutofit/>
          </a:bodyPr>
          <a:lstStyle/>
          <a:p>
            <a:r>
              <a:rPr lang="en-US">
                <a:solidFill>
                  <a:srgbClr val="FFFFFF"/>
                </a:solidFill>
              </a:rPr>
              <a:t>Can people who live with a substance abuse disorder recover? </a:t>
            </a:r>
            <a:endParaRPr lang="en-CA">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364E69A-1842-4439-85CF-0933CFEE2786}"/>
              </a:ext>
            </a:extLst>
          </p:cNvPr>
          <p:cNvSpPr>
            <a:spLocks noGrp="1"/>
          </p:cNvSpPr>
          <p:nvPr>
            <p:ph idx="1"/>
          </p:nvPr>
        </p:nvSpPr>
        <p:spPr>
          <a:xfrm>
            <a:off x="4447308" y="591344"/>
            <a:ext cx="6906491" cy="5585619"/>
          </a:xfrm>
        </p:spPr>
        <p:txBody>
          <a:bodyPr anchor="ctr">
            <a:normAutofit/>
          </a:bodyPr>
          <a:lstStyle/>
          <a:p>
            <a:r>
              <a:rPr lang="en-US" dirty="0"/>
              <a:t>Approximately 21% of the population in Canada (about 6 million people) will meet the criteria for a substance use disorder in their lifetime (Statistics Canada, 2015). </a:t>
            </a:r>
            <a:endParaRPr lang="en-CA" dirty="0"/>
          </a:p>
        </p:txBody>
      </p:sp>
    </p:spTree>
    <p:extLst>
      <p:ext uri="{BB962C8B-B14F-4D97-AF65-F5344CB8AC3E}">
        <p14:creationId xmlns:p14="http://schemas.microsoft.com/office/powerpoint/2010/main" val="2203149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38B39C-23C5-761F-B66D-2447FFBBE1C0}"/>
              </a:ext>
            </a:extLst>
          </p:cNvPr>
          <p:cNvSpPr>
            <a:spLocks noGrp="1"/>
          </p:cNvSpPr>
          <p:nvPr>
            <p:ph type="title"/>
          </p:nvPr>
        </p:nvSpPr>
        <p:spPr>
          <a:xfrm>
            <a:off x="1245072" y="1289765"/>
            <a:ext cx="3651101" cy="4270963"/>
          </a:xfrm>
        </p:spPr>
        <p:txBody>
          <a:bodyPr anchor="ctr">
            <a:normAutofit/>
          </a:bodyPr>
          <a:lstStyle/>
          <a:p>
            <a:pPr algn="ctr"/>
            <a:r>
              <a:rPr lang="en-US" sz="5600">
                <a:solidFill>
                  <a:srgbClr val="FFFFFF"/>
                </a:solidFill>
              </a:rPr>
              <a:t>Recovery</a:t>
            </a:r>
            <a:endParaRPr lang="en-CA" sz="5600">
              <a:solidFill>
                <a:srgbClr val="FFFFFF"/>
              </a:solidFill>
            </a:endParaRP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1B839597-5E13-CE73-F2C2-44305A23634E}"/>
              </a:ext>
            </a:extLst>
          </p:cNvPr>
          <p:cNvSpPr>
            <a:spLocks noGrp="1"/>
          </p:cNvSpPr>
          <p:nvPr>
            <p:ph idx="1"/>
          </p:nvPr>
        </p:nvSpPr>
        <p:spPr>
          <a:xfrm>
            <a:off x="6297233" y="518400"/>
            <a:ext cx="4771607" cy="5837949"/>
          </a:xfrm>
        </p:spPr>
        <p:txBody>
          <a:bodyPr anchor="ctr">
            <a:normAutofit/>
          </a:bodyPr>
          <a:lstStyle/>
          <a:p>
            <a:r>
              <a:rPr lang="en-US" sz="2000">
                <a:solidFill>
                  <a:schemeClr val="tx1">
                    <a:alpha val="80000"/>
                  </a:schemeClr>
                </a:solidFill>
              </a:rPr>
              <a:t>Recovery focus on supporting individuals once they have addressed their substance use and recovery is unique each person and includes different resources and different pathways for each individual (Canada Centre on Substance Use and Addiction, 2017).  Recovery programs and supports focus on helping individuals live productively.</a:t>
            </a:r>
            <a:endParaRPr lang="en-CA" sz="2000">
              <a:solidFill>
                <a:schemeClr val="tx1">
                  <a:alpha val="80000"/>
                </a:schemeClr>
              </a:solidFill>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9364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86E587-463C-DF16-71A4-6206F940932E}"/>
              </a:ext>
            </a:extLst>
          </p:cNvPr>
          <p:cNvSpPr>
            <a:spLocks noGrp="1"/>
          </p:cNvSpPr>
          <p:nvPr>
            <p:ph type="title"/>
          </p:nvPr>
        </p:nvSpPr>
        <p:spPr>
          <a:xfrm>
            <a:off x="635000" y="640823"/>
            <a:ext cx="3418659" cy="5583148"/>
          </a:xfrm>
        </p:spPr>
        <p:txBody>
          <a:bodyPr anchor="ctr">
            <a:normAutofit/>
          </a:bodyPr>
          <a:lstStyle/>
          <a:p>
            <a:r>
              <a:rPr lang="en-US" sz="5400"/>
              <a:t>What is recovery</a:t>
            </a:r>
            <a:endParaRPr lang="en-CA" sz="5400"/>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ED136A8-0AFD-1C7F-224B-30282CE26C95}"/>
              </a:ext>
            </a:extLst>
          </p:cNvPr>
          <p:cNvGraphicFramePr>
            <a:graphicFrameLocks noGrp="1"/>
          </p:cNvGraphicFramePr>
          <p:nvPr>
            <p:ph idx="1"/>
            <p:extLst>
              <p:ext uri="{D42A27DB-BD31-4B8C-83A1-F6EECF244321}">
                <p14:modId xmlns:p14="http://schemas.microsoft.com/office/powerpoint/2010/main" val="284618470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3048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63A2F-FAD5-09FB-F391-6778B511BFC8}"/>
              </a:ext>
            </a:extLst>
          </p:cNvPr>
          <p:cNvSpPr>
            <a:spLocks noGrp="1"/>
          </p:cNvSpPr>
          <p:nvPr>
            <p:ph type="title"/>
          </p:nvPr>
        </p:nvSpPr>
        <p:spPr/>
        <p:txBody>
          <a:bodyPr/>
          <a:lstStyle/>
          <a:p>
            <a:endParaRPr lang="en-CA"/>
          </a:p>
        </p:txBody>
      </p:sp>
      <p:pic>
        <p:nvPicPr>
          <p:cNvPr id="4" name="Online Media 3" title="Changing the Stigmatizing Language of Addiction to Support Recovery">
            <a:hlinkClick r:id="" action="ppaction://media"/>
            <a:extLst>
              <a:ext uri="{FF2B5EF4-FFF2-40B4-BE49-F238E27FC236}">
                <a16:creationId xmlns:a16="http://schemas.microsoft.com/office/drawing/2014/main" id="{667F7F12-F053-2503-EBE2-CFCAE16D8CA9}"/>
              </a:ext>
            </a:extLst>
          </p:cNvPr>
          <p:cNvPicPr>
            <a:picLocks noGrp="1" noRot="1" noChangeAspect="1"/>
          </p:cNvPicPr>
          <p:nvPr>
            <p:ph idx="1"/>
            <a:videoFile r:link="rId1"/>
          </p:nvPr>
        </p:nvPicPr>
        <p:blipFill>
          <a:blip r:embed="rId3"/>
          <a:stretch>
            <a:fillRect/>
          </a:stretch>
        </p:blipFill>
        <p:spPr>
          <a:xfrm>
            <a:off x="1034321" y="365125"/>
            <a:ext cx="10123358" cy="5720084"/>
          </a:xfrm>
          <a:prstGeom prst="rect">
            <a:avLst/>
          </a:prstGeom>
        </p:spPr>
      </p:pic>
      <p:sp>
        <p:nvSpPr>
          <p:cNvPr id="6" name="TextBox 5">
            <a:extLst>
              <a:ext uri="{FF2B5EF4-FFF2-40B4-BE49-F238E27FC236}">
                <a16:creationId xmlns:a16="http://schemas.microsoft.com/office/drawing/2014/main" id="{1D7718A1-E5DD-03BB-1ECF-843230DB731D}"/>
              </a:ext>
            </a:extLst>
          </p:cNvPr>
          <p:cNvSpPr txBox="1"/>
          <p:nvPr/>
        </p:nvSpPr>
        <p:spPr>
          <a:xfrm>
            <a:off x="1034320" y="365125"/>
            <a:ext cx="9430479" cy="369332"/>
          </a:xfrm>
          <a:prstGeom prst="rect">
            <a:avLst/>
          </a:prstGeom>
          <a:noFill/>
        </p:spPr>
        <p:txBody>
          <a:bodyPr wrap="square">
            <a:spAutoFit/>
          </a:bodyPr>
          <a:lstStyle/>
          <a:p>
            <a:r>
              <a:rPr lang="en-CA" dirty="0"/>
              <a:t>https://www.youtube.com/watch?v=CHsZ-KSHbcE&amp;amp;feature=emb_logo</a:t>
            </a:r>
          </a:p>
        </p:txBody>
      </p:sp>
      <p:sp>
        <p:nvSpPr>
          <p:cNvPr id="8" name="TextBox 7">
            <a:extLst>
              <a:ext uri="{FF2B5EF4-FFF2-40B4-BE49-F238E27FC236}">
                <a16:creationId xmlns:a16="http://schemas.microsoft.com/office/drawing/2014/main" id="{7E5B57DF-F592-BA41-A9E3-97FF0764E67A}"/>
              </a:ext>
            </a:extLst>
          </p:cNvPr>
          <p:cNvSpPr txBox="1"/>
          <p:nvPr/>
        </p:nvSpPr>
        <p:spPr>
          <a:xfrm>
            <a:off x="838200" y="6123543"/>
            <a:ext cx="6096000" cy="369332"/>
          </a:xfrm>
          <a:prstGeom prst="rect">
            <a:avLst/>
          </a:prstGeom>
          <a:noFill/>
        </p:spPr>
        <p:txBody>
          <a:bodyPr wrap="square">
            <a:spAutoFit/>
          </a:bodyPr>
          <a:lstStyle/>
          <a:p>
            <a:r>
              <a:rPr lang="en-US" dirty="0"/>
              <a:t>(Canadian Centre on Substance Use and Addiction, 2017b).</a:t>
            </a:r>
            <a:endParaRPr lang="en-CA" dirty="0"/>
          </a:p>
        </p:txBody>
      </p:sp>
    </p:spTree>
    <p:extLst>
      <p:ext uri="{BB962C8B-B14F-4D97-AF65-F5344CB8AC3E}">
        <p14:creationId xmlns:p14="http://schemas.microsoft.com/office/powerpoint/2010/main" val="136015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4591BF-B4D4-5A80-3C17-108939D31806}"/>
              </a:ext>
            </a:extLst>
          </p:cNvPr>
          <p:cNvSpPr>
            <a:spLocks noGrp="1"/>
          </p:cNvSpPr>
          <p:nvPr>
            <p:ph type="title"/>
          </p:nvPr>
        </p:nvSpPr>
        <p:spPr>
          <a:xfrm>
            <a:off x="640080" y="4777739"/>
            <a:ext cx="3418990" cy="1412119"/>
          </a:xfrm>
        </p:spPr>
        <p:txBody>
          <a:bodyPr>
            <a:normAutofit/>
          </a:bodyPr>
          <a:lstStyle/>
          <a:p>
            <a:r>
              <a:rPr lang="en-US" dirty="0"/>
              <a:t>Recovery is a bumpy road. </a:t>
            </a:r>
            <a:endParaRPr lang="en-CA" dirty="0"/>
          </a:p>
        </p:txBody>
      </p:sp>
      <p:pic>
        <p:nvPicPr>
          <p:cNvPr id="16" name="Picture 4" descr="Open highway road">
            <a:extLst>
              <a:ext uri="{FF2B5EF4-FFF2-40B4-BE49-F238E27FC236}">
                <a16:creationId xmlns:a16="http://schemas.microsoft.com/office/drawing/2014/main" id="{FFF39EFB-97FD-437B-1154-456CBAF0DFBC}"/>
              </a:ext>
            </a:extLst>
          </p:cNvPr>
          <p:cNvPicPr>
            <a:picLocks noChangeAspect="1"/>
          </p:cNvPicPr>
          <p:nvPr/>
        </p:nvPicPr>
        <p:blipFill rotWithShape="1">
          <a:blip r:embed="rId2"/>
          <a:srcRect t="23361" b="20626"/>
          <a:stretch/>
        </p:blipFill>
        <p:spPr>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17"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7EFF8BC-69BD-D5FC-96B8-DE0F0F9C6380}"/>
              </a:ext>
            </a:extLst>
          </p:cNvPr>
          <p:cNvSpPr>
            <a:spLocks noGrp="1"/>
          </p:cNvSpPr>
          <p:nvPr>
            <p:ph idx="1"/>
          </p:nvPr>
        </p:nvSpPr>
        <p:spPr>
          <a:xfrm>
            <a:off x="4654294" y="4777739"/>
            <a:ext cx="6897626" cy="1399223"/>
          </a:xfrm>
        </p:spPr>
        <p:txBody>
          <a:bodyPr anchor="ctr">
            <a:normAutofit/>
          </a:bodyPr>
          <a:lstStyle/>
          <a:p>
            <a:r>
              <a:rPr lang="en-US" sz="2000"/>
              <a:t>It can be paved with lapses and relapses, there may be many starts and stops.  It is very important that all attempts at recovery be supported.  Individuals should have the opportunity to feel hope rather than shame and criticism.</a:t>
            </a:r>
            <a:endParaRPr lang="en-CA" sz="2000"/>
          </a:p>
        </p:txBody>
      </p:sp>
    </p:spTree>
    <p:extLst>
      <p:ext uri="{BB962C8B-B14F-4D97-AF65-F5344CB8AC3E}">
        <p14:creationId xmlns:p14="http://schemas.microsoft.com/office/powerpoint/2010/main" val="925755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B4A2134-BD17-29F2-8ACE-4383679DAFB3}"/>
              </a:ext>
            </a:extLst>
          </p:cNvPr>
          <p:cNvSpPr>
            <a:spLocks noGrp="1"/>
          </p:cNvSpPr>
          <p:nvPr>
            <p:ph type="title"/>
          </p:nvPr>
        </p:nvSpPr>
        <p:spPr>
          <a:xfrm>
            <a:off x="648929" y="629266"/>
            <a:ext cx="3667039" cy="1676603"/>
          </a:xfrm>
        </p:spPr>
        <p:txBody>
          <a:bodyPr vert="horz" lIns="91440" tIns="45720" rIns="91440" bIns="45720" rtlCol="0" anchor="ctr">
            <a:normAutofit/>
          </a:bodyPr>
          <a:lstStyle/>
          <a:p>
            <a:r>
              <a:rPr lang="en-US" sz="6000" dirty="0"/>
              <a:t>Self Care</a:t>
            </a:r>
          </a:p>
        </p:txBody>
      </p:sp>
      <p:sp>
        <p:nvSpPr>
          <p:cNvPr id="8" name="Content Placeholder 7">
            <a:extLst>
              <a:ext uri="{FF2B5EF4-FFF2-40B4-BE49-F238E27FC236}">
                <a16:creationId xmlns:a16="http://schemas.microsoft.com/office/drawing/2014/main" id="{531AA156-F54C-33B7-6687-3FE287A8D00E}"/>
              </a:ext>
            </a:extLst>
          </p:cNvPr>
          <p:cNvSpPr>
            <a:spLocks noGrp="1"/>
          </p:cNvSpPr>
          <p:nvPr>
            <p:ph sz="half" idx="1"/>
          </p:nvPr>
        </p:nvSpPr>
        <p:spPr>
          <a:xfrm>
            <a:off x="648931" y="2438401"/>
            <a:ext cx="3667036" cy="1510747"/>
          </a:xfrm>
        </p:spPr>
        <p:txBody>
          <a:bodyPr vert="horz" lIns="91440" tIns="45720" rIns="91440" bIns="45720" rtlCol="0">
            <a:normAutofit/>
          </a:bodyPr>
          <a:lstStyle/>
          <a:p>
            <a:pPr marL="0"/>
            <a:r>
              <a:rPr lang="en-US" sz="2400" dirty="0"/>
              <a:t>Please complete the self care activities in chapter 10, and report back next class.</a:t>
            </a:r>
          </a:p>
          <a:p>
            <a:pPr marL="0" indent="0">
              <a:buNone/>
            </a:pPr>
            <a:endParaRPr lang="en-US" sz="1800" dirty="0"/>
          </a:p>
        </p:txBody>
      </p:sp>
      <p:sp>
        <p:nvSpPr>
          <p:cNvPr id="19" name="Rectangle 14">
            <a:extLst>
              <a:ext uri="{FF2B5EF4-FFF2-40B4-BE49-F238E27FC236}">
                <a16:creationId xmlns:a16="http://schemas.microsoft.com/office/drawing/2014/main" id="{F2B38F72-8FC4-4001-8C67-FA6B86DEC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2"/>
            <a:ext cx="7555992"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Content Placeholder 9">
            <a:extLst>
              <a:ext uri="{FF2B5EF4-FFF2-40B4-BE49-F238E27FC236}">
                <a16:creationId xmlns:a16="http://schemas.microsoft.com/office/drawing/2014/main" id="{DE413851-FD21-06B4-A4D6-91D146EEBA94}"/>
              </a:ext>
            </a:extLst>
          </p:cNvPr>
          <p:cNvPicPr>
            <a:picLocks noGrp="1" noChangeAspect="1"/>
          </p:cNvPicPr>
          <p:nvPr>
            <p:ph sz="half" idx="2"/>
          </p:nvPr>
        </p:nvPicPr>
        <p:blipFill rotWithShape="1">
          <a:blip r:embed="rId2"/>
          <a:srcRect b="11350"/>
          <a:stretch/>
        </p:blipFill>
        <p:spPr>
          <a:xfrm>
            <a:off x="5276088" y="640082"/>
            <a:ext cx="6276250" cy="5577838"/>
          </a:xfrm>
          <a:prstGeom prst="rect">
            <a:avLst/>
          </a:prstGeom>
          <a:effectLst/>
        </p:spPr>
      </p:pic>
    </p:spTree>
    <p:extLst>
      <p:ext uri="{BB962C8B-B14F-4D97-AF65-F5344CB8AC3E}">
        <p14:creationId xmlns:p14="http://schemas.microsoft.com/office/powerpoint/2010/main" val="787719039"/>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F9F9C-5F54-7930-CD69-4CE406DFEBA1}"/>
              </a:ext>
            </a:extLst>
          </p:cNvPr>
          <p:cNvSpPr>
            <a:spLocks noGrp="1"/>
          </p:cNvSpPr>
          <p:nvPr>
            <p:ph type="title"/>
          </p:nvPr>
        </p:nvSpPr>
        <p:spPr>
          <a:xfrm>
            <a:off x="838200" y="225425"/>
            <a:ext cx="10515600" cy="587375"/>
          </a:xfrm>
        </p:spPr>
        <p:txBody>
          <a:bodyPr>
            <a:normAutofit/>
          </a:bodyPr>
          <a:lstStyle/>
          <a:p>
            <a:pPr algn="ctr"/>
            <a:r>
              <a:rPr lang="en-US" sz="2800" dirty="0"/>
              <a:t>References</a:t>
            </a:r>
            <a:endParaRPr lang="en-CA" sz="2800" dirty="0"/>
          </a:p>
        </p:txBody>
      </p:sp>
      <p:sp>
        <p:nvSpPr>
          <p:cNvPr id="3" name="Content Placeholder 2">
            <a:extLst>
              <a:ext uri="{FF2B5EF4-FFF2-40B4-BE49-F238E27FC236}">
                <a16:creationId xmlns:a16="http://schemas.microsoft.com/office/drawing/2014/main" id="{AA8F29A7-B504-BE35-C276-489485796BEE}"/>
              </a:ext>
            </a:extLst>
          </p:cNvPr>
          <p:cNvSpPr>
            <a:spLocks noGrp="1"/>
          </p:cNvSpPr>
          <p:nvPr>
            <p:ph idx="1"/>
          </p:nvPr>
        </p:nvSpPr>
        <p:spPr>
          <a:xfrm>
            <a:off x="254000" y="812800"/>
            <a:ext cx="11938000" cy="6045199"/>
          </a:xfrm>
        </p:spPr>
        <p:txBody>
          <a:bodyPr>
            <a:normAutofit fontScale="47500" lnSpcReduction="20000"/>
          </a:bodyPr>
          <a:lstStyle/>
          <a:p>
            <a:r>
              <a:rPr lang="en-US" dirty="0"/>
              <a:t>Canadian Centre on Substance Use and Addiction. (2017). </a:t>
            </a:r>
            <a:r>
              <a:rPr lang="en-US" i="1" dirty="0"/>
              <a:t>Life in recovery from addiction in Canada: A technical report.</a:t>
            </a:r>
            <a:r>
              <a:rPr lang="en-US" dirty="0"/>
              <a:t> </a:t>
            </a:r>
            <a:r>
              <a:rPr lang="en-US" dirty="0">
                <a:hlinkClick r:id="rId2"/>
              </a:rPr>
              <a:t>https://www.ccsa.ca/sites/default/files/2019-04/CCSA-Life-in-Recovery-from-Addiction-Report-2017-en.pdf</a:t>
            </a:r>
            <a:endParaRPr lang="en-US" dirty="0"/>
          </a:p>
          <a:p>
            <a:r>
              <a:rPr lang="en-US" dirty="0"/>
              <a:t>Canadian Centre on Substance Use and Addiction. (2017b). Changing the stigmatizing language of addiction to support recovery. [Video]. </a:t>
            </a:r>
            <a:r>
              <a:rPr lang="en-US" dirty="0" err="1"/>
              <a:t>Youtube</a:t>
            </a:r>
            <a:r>
              <a:rPr lang="en-US" dirty="0"/>
              <a:t>. </a:t>
            </a:r>
            <a:r>
              <a:rPr lang="en-US" dirty="0">
                <a:hlinkClick r:id="rId3"/>
              </a:rPr>
              <a:t>https://www.youtube.com/watch?v=CHsZ-KSHbcE</a:t>
            </a:r>
            <a:endParaRPr lang="en-US" dirty="0"/>
          </a:p>
          <a:p>
            <a:r>
              <a:rPr lang="en-US" dirty="0"/>
              <a:t>Canadian Centre on Substance Use and Addiction. (2014). </a:t>
            </a:r>
            <a:r>
              <a:rPr lang="en-US" i="1" dirty="0"/>
              <a:t>Substance use prevention and health promotion.</a:t>
            </a:r>
            <a:r>
              <a:rPr lang="en-US" dirty="0"/>
              <a:t> </a:t>
            </a:r>
            <a:r>
              <a:rPr lang="en-US" dirty="0">
                <a:hlinkClick r:id="rId4"/>
              </a:rPr>
              <a:t>https://www.ccsa.ca/substance-use-prevention-and-health-promotion-essentials-series</a:t>
            </a:r>
            <a:endParaRPr lang="en-US" dirty="0"/>
          </a:p>
          <a:p>
            <a:r>
              <a:rPr lang="en-US" dirty="0"/>
              <a:t>Government of Canada. (2016) </a:t>
            </a:r>
            <a:r>
              <a:rPr lang="en-US" i="1" dirty="0"/>
              <a:t>Drug prevention.</a:t>
            </a:r>
            <a:r>
              <a:rPr lang="en-US" dirty="0"/>
              <a:t> </a:t>
            </a:r>
            <a:r>
              <a:rPr lang="en-US" dirty="0">
                <a:hlinkClick r:id="rId5"/>
              </a:rPr>
              <a:t>https://www.canada.ca/en/health-canada/services/health-concerns/drug-prevention-treatment.html</a:t>
            </a:r>
            <a:endParaRPr lang="en-US" dirty="0"/>
          </a:p>
          <a:p>
            <a:r>
              <a:rPr lang="en-US" dirty="0"/>
              <a:t>Government of Canada. (2019).  </a:t>
            </a:r>
            <a:r>
              <a:rPr lang="en-US" i="1" dirty="0"/>
              <a:t>Canadian drugs and substances strategy</a:t>
            </a:r>
            <a:r>
              <a:rPr lang="en-US" dirty="0"/>
              <a:t>. </a:t>
            </a:r>
            <a:r>
              <a:rPr lang="en-US" dirty="0">
                <a:hlinkClick r:id="rId6"/>
              </a:rPr>
              <a:t>https://www.canada.ca/en/health-canada/services/substance-use/canadian-drugs-substances-strategy.html?utm_source=vanity_url&amp;utm_medium=url_en&amp;utm_content=redirect_justice_nationalantidrugstrategy.gc.ca&amp;utm_campaign=pidu_14/index.html</a:t>
            </a:r>
            <a:endParaRPr lang="en-US" dirty="0"/>
          </a:p>
          <a:p>
            <a:r>
              <a:rPr lang="en-US" dirty="0"/>
              <a:t>Government of Nova Scotia. (2021). Health and wellness initiatives, programs, and services.    </a:t>
            </a:r>
            <a:r>
              <a:rPr lang="en-US" dirty="0">
                <a:hlinkClick r:id="rId7"/>
              </a:rPr>
              <a:t>https://novascotia.ca/dhw/programs-and-services.asp</a:t>
            </a:r>
            <a:endParaRPr lang="en-US" dirty="0"/>
          </a:p>
          <a:p>
            <a:r>
              <a:rPr lang="en-US" dirty="0"/>
              <a:t>Let's Learn Public Health. (2017). </a:t>
            </a:r>
            <a:r>
              <a:rPr lang="en-US" i="1" dirty="0"/>
              <a:t>An introduction to health promotion and the Ottawa charter.</a:t>
            </a:r>
            <a:r>
              <a:rPr lang="en-US" dirty="0"/>
              <a:t> </a:t>
            </a:r>
            <a:r>
              <a:rPr lang="en-US" dirty="0">
                <a:hlinkClick r:id="rId8"/>
              </a:rPr>
              <a:t>https://www.youtube.com/watch?v=G2quVLcJVBk</a:t>
            </a:r>
            <a:endParaRPr lang="en-US" dirty="0"/>
          </a:p>
          <a:p>
            <a:r>
              <a:rPr lang="en-US" dirty="0"/>
              <a:t>McQuaid, R. J., </a:t>
            </a:r>
            <a:r>
              <a:rPr lang="en-US" dirty="0" err="1"/>
              <a:t>Jesseman</a:t>
            </a:r>
            <a:r>
              <a:rPr lang="en-US" dirty="0"/>
              <a:t>, R., &amp; Rush, B. (2018). Examining barriers as risk factors for relapse: A focus on the Canadian treatment and recovery system of care. </a:t>
            </a:r>
            <a:r>
              <a:rPr lang="en-US" i="1" dirty="0"/>
              <a:t>The Canadian  Journal of Addiction</a:t>
            </a:r>
            <a:r>
              <a:rPr lang="en-US" dirty="0"/>
              <a:t>, </a:t>
            </a:r>
            <a:r>
              <a:rPr lang="en-US" i="1" dirty="0"/>
              <a:t>9</a:t>
            </a:r>
            <a:r>
              <a:rPr lang="en-US" dirty="0"/>
              <a:t>(3), 5–12. </a:t>
            </a:r>
            <a:r>
              <a:rPr lang="en-US" dirty="0">
                <a:hlinkClick r:id="rId9"/>
              </a:rPr>
              <a:t>https://doi.org/10.1097/CXA.0000000000000022</a:t>
            </a:r>
            <a:endParaRPr lang="en-US" dirty="0"/>
          </a:p>
          <a:p>
            <a:r>
              <a:rPr lang="en-US" dirty="0"/>
              <a:t>Pan American Health Organization. (2002). </a:t>
            </a:r>
            <a:r>
              <a:rPr lang="en-US" i="1" dirty="0"/>
              <a:t>Public health in the Americas.</a:t>
            </a:r>
            <a:r>
              <a:rPr lang="en-US" dirty="0"/>
              <a:t>  Technical publication no. 589. Pan American Health Organization.</a:t>
            </a:r>
          </a:p>
          <a:p>
            <a:r>
              <a:rPr lang="en-US" dirty="0"/>
              <a:t>Public Safety Canada. (2018). </a:t>
            </a:r>
            <a:r>
              <a:rPr lang="en-US" i="1" dirty="0"/>
              <a:t>School-based drug abuse prevention: Promising and successful programs</a:t>
            </a:r>
            <a:r>
              <a:rPr lang="en-US" dirty="0"/>
              <a:t>.  </a:t>
            </a:r>
            <a:r>
              <a:rPr lang="en-US" dirty="0">
                <a:hlinkClick r:id="rId10"/>
              </a:rPr>
              <a:t>https://www.publicsafety.gc.ca/cnt/rsrcs/pblctns/sclbsd-drgbs/index-en.aspx#ftn34</a:t>
            </a:r>
            <a:r>
              <a:rPr lang="en-US" dirty="0"/>
              <a:t>)</a:t>
            </a:r>
          </a:p>
          <a:p>
            <a:r>
              <a:rPr lang="en-US" dirty="0" err="1"/>
              <a:t>Rootman</a:t>
            </a:r>
            <a:r>
              <a:rPr lang="en-US" dirty="0"/>
              <a:t>, I., Pederson, A., Frohlich, K. L., &amp; </a:t>
            </a:r>
            <a:r>
              <a:rPr lang="en-US" dirty="0" err="1"/>
              <a:t>Dupéré</a:t>
            </a:r>
            <a:r>
              <a:rPr lang="en-US" dirty="0"/>
              <a:t>, S. (2018). </a:t>
            </a:r>
            <a:r>
              <a:rPr lang="en-US" i="1" dirty="0"/>
              <a:t>Health promotion in Canada: New perspectives on theory, practice, policy, and research, 4th ed</a:t>
            </a:r>
            <a:r>
              <a:rPr lang="en-US" dirty="0"/>
              <a:t>. Canadian Scholars.</a:t>
            </a:r>
          </a:p>
          <a:p>
            <a:r>
              <a:rPr lang="en-US" dirty="0"/>
              <a:t>Sackett, D. L., Straus, S. E., Richardson, W. S., Rosenberg, W., &amp; Haynes, R. B. (2000). </a:t>
            </a:r>
            <a:r>
              <a:rPr lang="en-US" i="1" dirty="0"/>
              <a:t>Evidence-based medicine: How to practice and teach EBM</a:t>
            </a:r>
            <a:r>
              <a:rPr lang="en-US" dirty="0"/>
              <a:t> (2nd ed.). Churchill-Livingstone.</a:t>
            </a:r>
          </a:p>
          <a:p>
            <a:r>
              <a:rPr lang="en-US" dirty="0"/>
              <a:t>Schulte, M. T., &amp; </a:t>
            </a:r>
            <a:r>
              <a:rPr lang="en-US" dirty="0" err="1"/>
              <a:t>Hser</a:t>
            </a:r>
            <a:r>
              <a:rPr lang="en-US" dirty="0"/>
              <a:t>, Y. I. (2014). Substance use and associated health conditions throughout the lifespan. </a:t>
            </a:r>
            <a:r>
              <a:rPr lang="en-US" i="1" dirty="0"/>
              <a:t>Public Health Reviews</a:t>
            </a:r>
            <a:r>
              <a:rPr lang="en-US" dirty="0"/>
              <a:t>, </a:t>
            </a:r>
            <a:r>
              <a:rPr lang="en-US" i="1" dirty="0"/>
              <a:t>35</a:t>
            </a:r>
            <a:r>
              <a:rPr lang="en-US" dirty="0"/>
              <a:t>(2).</a:t>
            </a:r>
            <a:r>
              <a:rPr lang="en-US" dirty="0">
                <a:hlinkClick r:id="rId11"/>
              </a:rPr>
              <a:t>https://doi.org/10.1007/BF03391702</a:t>
            </a:r>
            <a:endParaRPr lang="en-US" dirty="0"/>
          </a:p>
          <a:p>
            <a:r>
              <a:rPr lang="en-US" dirty="0"/>
              <a:t>Statistics Canada. (2015). </a:t>
            </a:r>
            <a:r>
              <a:rPr lang="en-US" i="1" dirty="0"/>
              <a:t>Mental and substance use disorders in Canada.</a:t>
            </a:r>
            <a:r>
              <a:rPr lang="en-US" dirty="0"/>
              <a:t> </a:t>
            </a:r>
            <a:r>
              <a:rPr lang="en-US" dirty="0">
                <a:hlinkClick r:id="rId12"/>
              </a:rPr>
              <a:t>https://www150.statcan.gc.ca/n1/pub/82-624-x/2013001/article/11855-eng.htm</a:t>
            </a:r>
            <a:endParaRPr lang="en-US" dirty="0"/>
          </a:p>
          <a:p>
            <a:r>
              <a:rPr lang="en-US" dirty="0"/>
              <a:t>Winters, K. C., &amp; </a:t>
            </a:r>
            <a:r>
              <a:rPr lang="en-US" dirty="0" err="1"/>
              <a:t>Arria</a:t>
            </a:r>
            <a:r>
              <a:rPr lang="en-US" dirty="0"/>
              <a:t>, A. (2011). Adolescent brain development and drugs. </a:t>
            </a:r>
            <a:r>
              <a:rPr lang="en-US" i="1" dirty="0"/>
              <a:t>The Prevention Researcher</a:t>
            </a:r>
            <a:r>
              <a:rPr lang="en-US" dirty="0"/>
              <a:t>, </a:t>
            </a:r>
            <a:r>
              <a:rPr lang="en-US" i="1" dirty="0"/>
              <a:t>18</a:t>
            </a:r>
            <a:r>
              <a:rPr lang="en-US" dirty="0"/>
              <a:t>(2), 21–24. </a:t>
            </a:r>
            <a:r>
              <a:rPr lang="en-US" dirty="0">
                <a:hlinkClick r:id="rId13"/>
              </a:rPr>
              <a:t>https://www.ncbi.nlm.nih.gov/pmc/articles/PMC3399589/</a:t>
            </a:r>
            <a:endParaRPr lang="en-US" dirty="0"/>
          </a:p>
          <a:p>
            <a:endParaRPr lang="en-US" dirty="0"/>
          </a:p>
        </p:txBody>
      </p:sp>
    </p:spTree>
    <p:extLst>
      <p:ext uri="{BB962C8B-B14F-4D97-AF65-F5344CB8AC3E}">
        <p14:creationId xmlns:p14="http://schemas.microsoft.com/office/powerpoint/2010/main" val="2421711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BD55E05-51A2-4173-A7FA-869DE4F7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1345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FA7D388-4DBA-C6E3-F9F5-D03622898F4F}"/>
              </a:ext>
            </a:extLst>
          </p:cNvPr>
          <p:cNvSpPr>
            <a:spLocks noGrp="1"/>
          </p:cNvSpPr>
          <p:nvPr>
            <p:ph type="title"/>
          </p:nvPr>
        </p:nvSpPr>
        <p:spPr>
          <a:xfrm>
            <a:off x="838200" y="621792"/>
            <a:ext cx="4795157" cy="5413248"/>
          </a:xfrm>
        </p:spPr>
        <p:txBody>
          <a:bodyPr>
            <a:normAutofit/>
          </a:bodyPr>
          <a:lstStyle/>
          <a:p>
            <a:r>
              <a:rPr lang="en-CA" sz="5200" dirty="0">
                <a:solidFill>
                  <a:schemeClr val="bg1"/>
                </a:solidFill>
              </a:rPr>
              <a:t>Learning Objectives:</a:t>
            </a:r>
          </a:p>
        </p:txBody>
      </p:sp>
      <p:sp>
        <p:nvSpPr>
          <p:cNvPr id="3" name="Content Placeholder 2">
            <a:extLst>
              <a:ext uri="{FF2B5EF4-FFF2-40B4-BE49-F238E27FC236}">
                <a16:creationId xmlns:a16="http://schemas.microsoft.com/office/drawing/2014/main" id="{91C702F9-CC26-8A0E-FDB2-25EE81EC6DC5}"/>
              </a:ext>
            </a:extLst>
          </p:cNvPr>
          <p:cNvSpPr>
            <a:spLocks noGrp="1"/>
          </p:cNvSpPr>
          <p:nvPr>
            <p:ph idx="1"/>
          </p:nvPr>
        </p:nvSpPr>
        <p:spPr>
          <a:xfrm>
            <a:off x="6521450" y="621792"/>
            <a:ext cx="5352498" cy="5413248"/>
          </a:xfrm>
        </p:spPr>
        <p:txBody>
          <a:bodyPr anchor="ctr">
            <a:normAutofit/>
          </a:bodyPr>
          <a:lstStyle/>
          <a:p>
            <a:pPr>
              <a:buFont typeface="+mj-lt"/>
              <a:buAutoNum type="arabicPeriod"/>
            </a:pPr>
            <a:r>
              <a:rPr lang="en-US" sz="2400" dirty="0"/>
              <a:t>Describe the continuum of care</a:t>
            </a:r>
          </a:p>
          <a:p>
            <a:pPr>
              <a:buFont typeface="+mj-lt"/>
              <a:buAutoNum type="arabicPeriod"/>
            </a:pPr>
            <a:r>
              <a:rPr lang="en-US" sz="2400" dirty="0"/>
              <a:t>Understand and describe health promotion</a:t>
            </a:r>
          </a:p>
          <a:p>
            <a:pPr>
              <a:buFont typeface="+mj-lt"/>
              <a:buAutoNum type="arabicPeriod"/>
            </a:pPr>
            <a:r>
              <a:rPr lang="en-US" sz="2400" dirty="0"/>
              <a:t>Identify the role of health promotion in relation to substance use disorders</a:t>
            </a:r>
          </a:p>
          <a:p>
            <a:pPr>
              <a:buFont typeface="+mj-lt"/>
              <a:buAutoNum type="arabicPeriod"/>
            </a:pPr>
            <a:r>
              <a:rPr lang="en-US" sz="2400" dirty="0"/>
              <a:t>Describe the importance of prevention initiatives</a:t>
            </a:r>
          </a:p>
          <a:p>
            <a:pPr>
              <a:buFont typeface="+mj-lt"/>
              <a:buAutoNum type="arabicPeriod"/>
            </a:pPr>
            <a:r>
              <a:rPr lang="en-US" sz="2400" dirty="0"/>
              <a:t>Describe recovery</a:t>
            </a:r>
          </a:p>
          <a:p>
            <a:pPr>
              <a:buFont typeface="+mj-lt"/>
              <a:buAutoNum type="arabicPeriod"/>
            </a:pPr>
            <a:r>
              <a:rPr lang="en-US" sz="2400" dirty="0"/>
              <a:t>Describe models of recovery for clients</a:t>
            </a:r>
          </a:p>
          <a:p>
            <a:pPr>
              <a:buFont typeface="+mj-lt"/>
              <a:buAutoNum type="arabicPeriod"/>
            </a:pPr>
            <a:r>
              <a:rPr lang="en-US" sz="2400" dirty="0"/>
              <a:t>List measures that may help support an individual in recovery</a:t>
            </a:r>
          </a:p>
        </p:txBody>
      </p:sp>
    </p:spTree>
    <p:extLst>
      <p:ext uri="{BB962C8B-B14F-4D97-AF65-F5344CB8AC3E}">
        <p14:creationId xmlns:p14="http://schemas.microsoft.com/office/powerpoint/2010/main" val="3426706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A2282B24-E76C-5315-6CCC-C92EAFBDC7B3}"/>
              </a:ext>
            </a:extLst>
          </p:cNvPr>
          <p:cNvSpPr>
            <a:spLocks noGrp="1"/>
          </p:cNvSpPr>
          <p:nvPr>
            <p:ph type="title"/>
          </p:nvPr>
        </p:nvSpPr>
        <p:spPr>
          <a:xfrm>
            <a:off x="838200" y="365125"/>
            <a:ext cx="5393361" cy="1325563"/>
          </a:xfrm>
        </p:spPr>
        <p:txBody>
          <a:bodyPr>
            <a:normAutofit/>
          </a:bodyPr>
          <a:lstStyle/>
          <a:p>
            <a:r>
              <a:rPr lang="en-US" dirty="0"/>
              <a:t>The four pillars</a:t>
            </a:r>
            <a:endParaRPr lang="en-CA" dirty="0"/>
          </a:p>
        </p:txBody>
      </p:sp>
      <p:pic>
        <p:nvPicPr>
          <p:cNvPr id="6" name="Picture 5">
            <a:extLst>
              <a:ext uri="{FF2B5EF4-FFF2-40B4-BE49-F238E27FC236}">
                <a16:creationId xmlns:a16="http://schemas.microsoft.com/office/drawing/2014/main" id="{D8CD9819-AE54-A9FE-9BE5-96F6717CD110}"/>
              </a:ext>
            </a:extLst>
          </p:cNvPr>
          <p:cNvPicPr>
            <a:picLocks noChangeAspect="1"/>
          </p:cNvPicPr>
          <p:nvPr/>
        </p:nvPicPr>
        <p:blipFill rotWithShape="1">
          <a:blip r:embed="rId2"/>
          <a:srcRect l="37889" r="611" b="-1"/>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2"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9B1F98AC-29F4-22E5-CCE3-8AE1508887D2}"/>
              </a:ext>
            </a:extLst>
          </p:cNvPr>
          <p:cNvGraphicFramePr>
            <a:graphicFrameLocks noGrp="1"/>
          </p:cNvGraphicFramePr>
          <p:nvPr>
            <p:ph idx="1"/>
            <p:extLst>
              <p:ext uri="{D42A27DB-BD31-4B8C-83A1-F6EECF244321}">
                <p14:modId xmlns:p14="http://schemas.microsoft.com/office/powerpoint/2010/main" val="3818174851"/>
              </p:ext>
            </p:extLst>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B1346DEC-3BD4-85B5-60D0-5208F386C91D}"/>
              </a:ext>
            </a:extLst>
          </p:cNvPr>
          <p:cNvSpPr txBox="1"/>
          <p:nvPr/>
        </p:nvSpPr>
        <p:spPr>
          <a:xfrm>
            <a:off x="838200" y="5950757"/>
            <a:ext cx="6096000" cy="923330"/>
          </a:xfrm>
          <a:prstGeom prst="rect">
            <a:avLst/>
          </a:prstGeom>
          <a:noFill/>
        </p:spPr>
        <p:txBody>
          <a:bodyPr wrap="square">
            <a:spAutoFit/>
          </a:bodyPr>
          <a:lstStyle/>
          <a:p>
            <a:r>
              <a:rPr lang="en-US" dirty="0"/>
              <a:t>We explored treatment in Chapter 8, we will explore these new themes as well as recovery by breaking down each one of these concepts.</a:t>
            </a:r>
            <a:endParaRPr lang="en-CA" dirty="0"/>
          </a:p>
        </p:txBody>
      </p:sp>
    </p:spTree>
    <p:extLst>
      <p:ext uri="{BB962C8B-B14F-4D97-AF65-F5344CB8AC3E}">
        <p14:creationId xmlns:p14="http://schemas.microsoft.com/office/powerpoint/2010/main" val="2221434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BE6D1E-D6E0-642A-A7E0-FCB9792F4268}"/>
              </a:ext>
            </a:extLst>
          </p:cNvPr>
          <p:cNvSpPr>
            <a:spLocks noGrp="1"/>
          </p:cNvSpPr>
          <p:nvPr>
            <p:ph type="title"/>
          </p:nvPr>
        </p:nvSpPr>
        <p:spPr>
          <a:xfrm>
            <a:off x="803775" y="1106007"/>
            <a:ext cx="10550025" cy="1182927"/>
          </a:xfrm>
        </p:spPr>
        <p:txBody>
          <a:bodyPr anchor="b">
            <a:normAutofit/>
          </a:bodyPr>
          <a:lstStyle/>
          <a:p>
            <a:r>
              <a:rPr lang="en-US" sz="5600"/>
              <a:t>Health promotion</a:t>
            </a:r>
            <a:endParaRPr lang="en-CA" sz="5600"/>
          </a:p>
        </p:txBody>
      </p:sp>
      <p:cxnSp>
        <p:nvCxnSpPr>
          <p:cNvPr id="10" name="Straight Connector 9">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853AA98-5132-FE08-4186-68E651F8489C}"/>
              </a:ext>
            </a:extLst>
          </p:cNvPr>
          <p:cNvSpPr>
            <a:spLocks noGrp="1"/>
          </p:cNvSpPr>
          <p:nvPr>
            <p:ph idx="1"/>
          </p:nvPr>
        </p:nvSpPr>
        <p:spPr>
          <a:xfrm>
            <a:off x="803775" y="2598947"/>
            <a:ext cx="10550025" cy="3677348"/>
          </a:xfrm>
        </p:spPr>
        <p:txBody>
          <a:bodyPr anchor="t">
            <a:normAutofit/>
          </a:bodyPr>
          <a:lstStyle/>
          <a:p>
            <a:r>
              <a:rPr lang="en-US" sz="2000">
                <a:solidFill>
                  <a:schemeClr val="tx1">
                    <a:alpha val="80000"/>
                  </a:schemeClr>
                </a:solidFill>
              </a:rPr>
              <a:t>Health promotion in Canada is more that just promoting health through eating well or exercising.  The concept of health promotion has evolved and for Social Service workers, health promotion aims at "the promotion of changes in lifestyle and environmental conditions to facilitate the development of a culture of health (Pan-American Health Organization, 2002, p. 67). In the field of substance use, health promotion can be used as part of the social determinants of health, examining societal and systemic issues along with individual issues.</a:t>
            </a:r>
            <a:endParaRPr lang="en-CA" sz="2000">
              <a:solidFill>
                <a:schemeClr val="tx1">
                  <a:alpha val="80000"/>
                </a:schemeClr>
              </a:solidFill>
            </a:endParaRPr>
          </a:p>
        </p:txBody>
      </p:sp>
      <p:grpSp>
        <p:nvGrpSpPr>
          <p:cNvPr id="12" name="Group 11">
            <a:extLst>
              <a:ext uri="{FF2B5EF4-FFF2-40B4-BE49-F238E27FC236}">
                <a16:creationId xmlns:a16="http://schemas.microsoft.com/office/drawing/2014/main" id="{78350D8D-73D6-4132-89B5-DD52F3962A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88224" y="2325422"/>
            <a:ext cx="465458" cy="872153"/>
            <a:chOff x="11388224" y="2325422"/>
            <a:chExt cx="465458" cy="872153"/>
          </a:xfrm>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3764" y="232542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62544" y="255471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88224" y="306986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grpSp>
    </p:spTree>
    <p:extLst>
      <p:ext uri="{BB962C8B-B14F-4D97-AF65-F5344CB8AC3E}">
        <p14:creationId xmlns:p14="http://schemas.microsoft.com/office/powerpoint/2010/main" val="978360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olourful carved figures of humans">
            <a:extLst>
              <a:ext uri="{FF2B5EF4-FFF2-40B4-BE49-F238E27FC236}">
                <a16:creationId xmlns:a16="http://schemas.microsoft.com/office/drawing/2014/main" id="{EE0DE949-66FB-8232-1E68-EFDCB37AC07A}"/>
              </a:ext>
            </a:extLst>
          </p:cNvPr>
          <p:cNvPicPr>
            <a:picLocks noChangeAspect="1"/>
          </p:cNvPicPr>
          <p:nvPr/>
        </p:nvPicPr>
        <p:blipFill rotWithShape="1">
          <a:blip r:embed="rId2"/>
          <a:srcRect r="9939" b="-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E4277E-904B-3F7D-F464-02EDA2D4AA44}"/>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400"/>
              <a:t>How can we use health promotion for people/communities impacted by substance use?  </a:t>
            </a:r>
          </a:p>
        </p:txBody>
      </p:sp>
      <p:sp>
        <p:nvSpPr>
          <p:cNvPr id="17"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3319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1B3EC0-C865-4E52-A0F6-CB02B29A4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DF5392-EF74-C091-BB0C-9DE7A540C40F}"/>
              </a:ext>
            </a:extLst>
          </p:cNvPr>
          <p:cNvSpPr>
            <a:spLocks noGrp="1"/>
          </p:cNvSpPr>
          <p:nvPr>
            <p:ph type="title"/>
          </p:nvPr>
        </p:nvSpPr>
        <p:spPr>
          <a:xfrm>
            <a:off x="841248" y="941832"/>
            <a:ext cx="10506456" cy="1901952"/>
          </a:xfrm>
        </p:spPr>
        <p:txBody>
          <a:bodyPr anchor="b">
            <a:normAutofit/>
          </a:bodyPr>
          <a:lstStyle/>
          <a:p>
            <a:r>
              <a:rPr lang="en-US" sz="5400"/>
              <a:t>Health Promotion</a:t>
            </a:r>
            <a:endParaRPr lang="en-CA" sz="5400"/>
          </a:p>
        </p:txBody>
      </p:sp>
      <p:sp>
        <p:nvSpPr>
          <p:cNvPr id="10" name="Rectangle 9">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146509"/>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EA8C3D0D-B7C1-0A16-F615-7BDE18A831DE}"/>
              </a:ext>
            </a:extLst>
          </p:cNvPr>
          <p:cNvSpPr>
            <a:spLocks noGrp="1"/>
          </p:cNvSpPr>
          <p:nvPr>
            <p:ph idx="1"/>
          </p:nvPr>
        </p:nvSpPr>
        <p:spPr>
          <a:xfrm>
            <a:off x="841248" y="3668690"/>
            <a:ext cx="10509504" cy="2503510"/>
          </a:xfrm>
        </p:spPr>
        <p:txBody>
          <a:bodyPr>
            <a:normAutofit/>
          </a:bodyPr>
          <a:lstStyle/>
          <a:p>
            <a:r>
              <a:rPr lang="en-US" sz="1900"/>
              <a:t>Health promotion addresses health inequities by looking at the social determinants of health and the impact of policy development that shapes health (Rootman et al,. 2018).  </a:t>
            </a:r>
          </a:p>
          <a:p>
            <a:r>
              <a:rPr lang="en-US" sz="1900"/>
              <a:t>"Health promotion in the substance use field works at a broader level than substance use prevention, with the aim of strengthening health, well-being and resiliency, reducing stigma, and addressing the root causes of harmful behaviours" (Canadian Centre of Substance Use and Addiction, 2014, p. 1).  This could be through affordable housing initiatives, playground development, school-based nutrition programs and more.  Health promotion benefits individuals as well as communities and can be a strategy for supporting both people who use substances and people with a substance use disorder.</a:t>
            </a:r>
            <a:endParaRPr lang="en-CA" sz="1900"/>
          </a:p>
          <a:p>
            <a:endParaRPr lang="en-CA" sz="1900"/>
          </a:p>
        </p:txBody>
      </p:sp>
    </p:spTree>
    <p:extLst>
      <p:ext uri="{BB962C8B-B14F-4D97-AF65-F5344CB8AC3E}">
        <p14:creationId xmlns:p14="http://schemas.microsoft.com/office/powerpoint/2010/main" val="666528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FD0E6-9B40-2AEF-2DBE-052EB1114C7A}"/>
              </a:ext>
            </a:extLst>
          </p:cNvPr>
          <p:cNvSpPr>
            <a:spLocks noGrp="1"/>
          </p:cNvSpPr>
          <p:nvPr>
            <p:ph type="title"/>
          </p:nvPr>
        </p:nvSpPr>
        <p:spPr/>
        <p:txBody>
          <a:bodyPr/>
          <a:lstStyle/>
          <a:p>
            <a:endParaRPr lang="en-CA"/>
          </a:p>
        </p:txBody>
      </p:sp>
      <p:pic>
        <p:nvPicPr>
          <p:cNvPr id="4" name="Online Media 3" title="An Introduction to Health Promotion and the Ottawa charter">
            <a:hlinkClick r:id="" action="ppaction://media"/>
            <a:extLst>
              <a:ext uri="{FF2B5EF4-FFF2-40B4-BE49-F238E27FC236}">
                <a16:creationId xmlns:a16="http://schemas.microsoft.com/office/drawing/2014/main" id="{659FB889-7C53-D723-4B97-65D0861ABD5E}"/>
              </a:ext>
            </a:extLst>
          </p:cNvPr>
          <p:cNvPicPr>
            <a:picLocks noGrp="1" noRot="1" noChangeAspect="1"/>
          </p:cNvPicPr>
          <p:nvPr>
            <p:ph idx="1"/>
            <a:videoFile r:link="rId1"/>
          </p:nvPr>
        </p:nvPicPr>
        <p:blipFill>
          <a:blip r:embed="rId3"/>
          <a:stretch>
            <a:fillRect/>
          </a:stretch>
        </p:blipFill>
        <p:spPr>
          <a:xfrm>
            <a:off x="916358" y="255567"/>
            <a:ext cx="10515600" cy="5941716"/>
          </a:xfrm>
          <a:prstGeom prst="rect">
            <a:avLst/>
          </a:prstGeom>
        </p:spPr>
      </p:pic>
      <p:sp>
        <p:nvSpPr>
          <p:cNvPr id="6" name="TextBox 5">
            <a:extLst>
              <a:ext uri="{FF2B5EF4-FFF2-40B4-BE49-F238E27FC236}">
                <a16:creationId xmlns:a16="http://schemas.microsoft.com/office/drawing/2014/main" id="{37B3A274-D0FA-92F7-7A02-84CB4DFC9FB8}"/>
              </a:ext>
            </a:extLst>
          </p:cNvPr>
          <p:cNvSpPr txBox="1"/>
          <p:nvPr/>
        </p:nvSpPr>
        <p:spPr>
          <a:xfrm>
            <a:off x="916358" y="5718957"/>
            <a:ext cx="6096000" cy="369332"/>
          </a:xfrm>
          <a:prstGeom prst="rect">
            <a:avLst/>
          </a:prstGeom>
          <a:noFill/>
        </p:spPr>
        <p:txBody>
          <a:bodyPr wrap="square">
            <a:spAutoFit/>
          </a:bodyPr>
          <a:lstStyle/>
          <a:p>
            <a:r>
              <a:rPr lang="en-CA"/>
              <a:t>https://www.youtube.com/watch?v=G2quVLcJVBk</a:t>
            </a:r>
            <a:endParaRPr lang="en-CA" dirty="0"/>
          </a:p>
        </p:txBody>
      </p:sp>
      <p:sp>
        <p:nvSpPr>
          <p:cNvPr id="8" name="TextBox 7">
            <a:extLst>
              <a:ext uri="{FF2B5EF4-FFF2-40B4-BE49-F238E27FC236}">
                <a16:creationId xmlns:a16="http://schemas.microsoft.com/office/drawing/2014/main" id="{AC24FD77-1054-5C44-C2C3-A167B1F56197}"/>
              </a:ext>
            </a:extLst>
          </p:cNvPr>
          <p:cNvSpPr txBox="1"/>
          <p:nvPr/>
        </p:nvSpPr>
        <p:spPr>
          <a:xfrm>
            <a:off x="916358" y="6239248"/>
            <a:ext cx="6097656" cy="369332"/>
          </a:xfrm>
          <a:prstGeom prst="rect">
            <a:avLst/>
          </a:prstGeom>
          <a:noFill/>
        </p:spPr>
        <p:txBody>
          <a:bodyPr wrap="square">
            <a:spAutoFit/>
          </a:bodyPr>
          <a:lstStyle/>
          <a:p>
            <a:r>
              <a:rPr lang="en-US" dirty="0"/>
              <a:t>(Let's Learn Public Health, 2017).</a:t>
            </a:r>
            <a:endParaRPr lang="en-CA" dirty="0"/>
          </a:p>
        </p:txBody>
      </p:sp>
    </p:spTree>
    <p:extLst>
      <p:ext uri="{BB962C8B-B14F-4D97-AF65-F5344CB8AC3E}">
        <p14:creationId xmlns:p14="http://schemas.microsoft.com/office/powerpoint/2010/main" val="2102680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1B3EC0-C865-4E52-A0F6-CB02B29A4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637265-F3C5-2829-391D-66DB2FB65B1B}"/>
              </a:ext>
            </a:extLst>
          </p:cNvPr>
          <p:cNvSpPr>
            <a:spLocks noGrp="1"/>
          </p:cNvSpPr>
          <p:nvPr>
            <p:ph type="title"/>
          </p:nvPr>
        </p:nvSpPr>
        <p:spPr>
          <a:xfrm>
            <a:off x="841248" y="941832"/>
            <a:ext cx="10506456" cy="1901952"/>
          </a:xfrm>
        </p:spPr>
        <p:txBody>
          <a:bodyPr anchor="b">
            <a:normAutofit/>
          </a:bodyPr>
          <a:lstStyle/>
          <a:p>
            <a:r>
              <a:rPr lang="en-US" sz="5400"/>
              <a:t>Substance Use Prevention and Early Intervention</a:t>
            </a:r>
            <a:endParaRPr lang="en-CA" sz="5400"/>
          </a:p>
        </p:txBody>
      </p:sp>
      <p:sp>
        <p:nvSpPr>
          <p:cNvPr id="10" name="Rectangle 9">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146509"/>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61F79E68-7701-280C-FDBC-362C915E8232}"/>
              </a:ext>
            </a:extLst>
          </p:cNvPr>
          <p:cNvSpPr>
            <a:spLocks noGrp="1"/>
          </p:cNvSpPr>
          <p:nvPr>
            <p:ph idx="1"/>
          </p:nvPr>
        </p:nvSpPr>
        <p:spPr>
          <a:xfrm>
            <a:off x="841248" y="3668690"/>
            <a:ext cx="10509504" cy="2503510"/>
          </a:xfrm>
        </p:spPr>
        <p:txBody>
          <a:bodyPr>
            <a:normAutofit/>
          </a:bodyPr>
          <a:lstStyle/>
          <a:p>
            <a:r>
              <a:rPr lang="en-US" sz="2000"/>
              <a:t>Prevention activities are meant to prevent substance use or a behavioural issue from occurring.  Early intervention focuses on programming that target specific groups of individuals once they have begun using, before use becomes a substance use disorder.</a:t>
            </a:r>
          </a:p>
          <a:p>
            <a:r>
              <a:rPr lang="en-US" sz="2000"/>
              <a:t>Recognized as an important pillar of the continuum of health, "part of Health Canada's role is to increase awareness among youth of the dangers of experimenting with illicit drugs, and to assist parents in keeping their kids drug-free" (Government of Canada, 2016, para. 2). </a:t>
            </a:r>
          </a:p>
          <a:p>
            <a:endParaRPr lang="en-CA" sz="2000"/>
          </a:p>
        </p:txBody>
      </p:sp>
    </p:spTree>
    <p:extLst>
      <p:ext uri="{BB962C8B-B14F-4D97-AF65-F5344CB8AC3E}">
        <p14:creationId xmlns:p14="http://schemas.microsoft.com/office/powerpoint/2010/main" val="1195085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6E6E6"/>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62157B7-1610-70A0-4185-69B014F3F4D5}"/>
              </a:ext>
            </a:extLst>
          </p:cNvPr>
          <p:cNvSpPr>
            <a:spLocks noGrp="1"/>
          </p:cNvSpPr>
          <p:nvPr>
            <p:ph type="title"/>
          </p:nvPr>
        </p:nvSpPr>
        <p:spPr>
          <a:xfrm>
            <a:off x="838200" y="253397"/>
            <a:ext cx="10515600" cy="1273233"/>
          </a:xfrm>
        </p:spPr>
        <p:txBody>
          <a:bodyPr>
            <a:normAutofit/>
          </a:bodyPr>
          <a:lstStyle/>
          <a:p>
            <a:r>
              <a:rPr lang="en-US" sz="4000"/>
              <a:t>Prevention Programs</a:t>
            </a:r>
            <a:endParaRPr lang="en-CA" sz="4000"/>
          </a:p>
        </p:txBody>
      </p:sp>
      <p:sp>
        <p:nvSpPr>
          <p:cNvPr id="14" name="Rectangle 13">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6E35C347-370C-B0AD-2A94-3BA33C364900}"/>
              </a:ext>
            </a:extLst>
          </p:cNvPr>
          <p:cNvSpPr>
            <a:spLocks noGrp="1"/>
          </p:cNvSpPr>
          <p:nvPr>
            <p:ph idx="1"/>
          </p:nvPr>
        </p:nvSpPr>
        <p:spPr>
          <a:xfrm>
            <a:off x="838200" y="2478024"/>
            <a:ext cx="10515600" cy="3694176"/>
          </a:xfrm>
        </p:spPr>
        <p:txBody>
          <a:bodyPr>
            <a:normAutofit/>
          </a:bodyPr>
          <a:lstStyle/>
          <a:p>
            <a:r>
              <a:rPr lang="en-US" sz="2200"/>
              <a:t>There are many prevention programs that focus on preventing substance use and substance use disorders.  Some programs focus on substance specific prevention like alcohol, cannabis, and opioids.  Other programs aim to prevent specific types of use, for example inhalation versus injection use.  Some programs are specific for vulnerable groups based on age, gender, and ethnicity, as well as factors like mental health, while others focus on community and society.  There are a variety of factors, both risk and protective elements, which exist within each of these contexts.  For programs to be effective, as we have discussed in previous chapters, they must look beyond the substance use to the intersections with health.  Researchers suggest a mix of prevention interventions is required to address substance use disorders in communities and societies. </a:t>
            </a:r>
            <a:endParaRPr lang="en-CA" sz="2200"/>
          </a:p>
        </p:txBody>
      </p:sp>
    </p:spTree>
    <p:extLst>
      <p:ext uri="{BB962C8B-B14F-4D97-AF65-F5344CB8AC3E}">
        <p14:creationId xmlns:p14="http://schemas.microsoft.com/office/powerpoint/2010/main" val="9138413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30BA444A991944CB2E28A4A9EC9ED09" ma:contentTypeVersion="14" ma:contentTypeDescription="Create a new document." ma:contentTypeScope="" ma:versionID="ca9bb5cd47148e9c4147d361ccf700db">
  <xsd:schema xmlns:xsd="http://www.w3.org/2001/XMLSchema" xmlns:xs="http://www.w3.org/2001/XMLSchema" xmlns:p="http://schemas.microsoft.com/office/2006/metadata/properties" xmlns:ns3="d98d3ddf-1626-4aa3-a8ce-c711c8ab8206" xmlns:ns4="9402ece2-74f2-438f-a560-a276ab24c45f" targetNamespace="http://schemas.microsoft.com/office/2006/metadata/properties" ma:root="true" ma:fieldsID="61ab40ec055401c600d378c2ed929d72" ns3:_="" ns4:_="">
    <xsd:import namespace="d98d3ddf-1626-4aa3-a8ce-c711c8ab8206"/>
    <xsd:import namespace="9402ece2-74f2-438f-a560-a276ab24c45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EventHashCode" minOccurs="0"/>
                <xsd:element ref="ns4:MediaServiceGenerationTim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8d3ddf-1626-4aa3-a8ce-c711c8ab820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402ece2-74f2-438f-a560-a276ab24c45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F1FAA5-2045-4BAE-A6BF-C70F0673172B}">
  <ds:schemaRefs>
    <ds:schemaRef ds:uri="http://schemas.microsoft.com/sharepoint/v3/contenttype/forms"/>
  </ds:schemaRefs>
</ds:datastoreItem>
</file>

<file path=customXml/itemProps2.xml><?xml version="1.0" encoding="utf-8"?>
<ds:datastoreItem xmlns:ds="http://schemas.openxmlformats.org/officeDocument/2006/customXml" ds:itemID="{841031A9-DDD2-438C-8CCD-E635202F6468}">
  <ds:schemaRefs>
    <ds:schemaRef ds:uri="d98d3ddf-1626-4aa3-a8ce-c711c8ab8206"/>
    <ds:schemaRef ds:uri="http://schemas.openxmlformats.org/package/2006/metadata/core-properties"/>
    <ds:schemaRef ds:uri="http://purl.org/dc/elements/1.1/"/>
    <ds:schemaRef ds:uri="http://schemas.microsoft.com/office/2006/documentManagement/types"/>
    <ds:schemaRef ds:uri="http://purl.org/dc/dcmitype/"/>
    <ds:schemaRef ds:uri="http://schemas.microsoft.com/office/2006/metadata/properties"/>
    <ds:schemaRef ds:uri="http://schemas.microsoft.com/office/infopath/2007/PartnerControls"/>
    <ds:schemaRef ds:uri="http://www.w3.org/XML/1998/namespace"/>
    <ds:schemaRef ds:uri="9402ece2-74f2-438f-a560-a276ab24c45f"/>
    <ds:schemaRef ds:uri="http://purl.org/dc/terms/"/>
  </ds:schemaRefs>
</ds:datastoreItem>
</file>

<file path=customXml/itemProps3.xml><?xml version="1.0" encoding="utf-8"?>
<ds:datastoreItem xmlns:ds="http://schemas.openxmlformats.org/officeDocument/2006/customXml" ds:itemID="{F0B8FAC2-1100-4CFB-90C0-C9E260D460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8d3ddf-1626-4aa3-a8ce-c711c8ab8206"/>
    <ds:schemaRef ds:uri="9402ece2-74f2-438f-a560-a276ab24c4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4425</TotalTime>
  <Words>1999</Words>
  <Application>Microsoft Office PowerPoint</Application>
  <PresentationFormat>Widescreen</PresentationFormat>
  <Paragraphs>68</Paragraphs>
  <Slides>19</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Exploring Substance Use in Canada. A Curriculum for Social Service Workers </vt:lpstr>
      <vt:lpstr>Learning Objectives:</vt:lpstr>
      <vt:lpstr>The four pillars</vt:lpstr>
      <vt:lpstr>Health promotion</vt:lpstr>
      <vt:lpstr>How can we use health promotion for people/communities impacted by substance use?  </vt:lpstr>
      <vt:lpstr>Health Promotion</vt:lpstr>
      <vt:lpstr>PowerPoint Presentation</vt:lpstr>
      <vt:lpstr>Substance Use Prevention and Early Intervention</vt:lpstr>
      <vt:lpstr>Prevention Programs</vt:lpstr>
      <vt:lpstr>Substance Use and Youth</vt:lpstr>
      <vt:lpstr>Prevention for Youth</vt:lpstr>
      <vt:lpstr>Early Intervention</vt:lpstr>
      <vt:lpstr>Can people who live with a substance abuse disorder recover? </vt:lpstr>
      <vt:lpstr>Recovery</vt:lpstr>
      <vt:lpstr>What is recovery</vt:lpstr>
      <vt:lpstr>PowerPoint Presentation</vt:lpstr>
      <vt:lpstr>Recovery is a bumpy road. </vt:lpstr>
      <vt:lpstr>Self Care</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amber leanna</dc:creator>
  <cp:lastModifiedBy>Crouse,Julie</cp:lastModifiedBy>
  <cp:revision>4</cp:revision>
  <dcterms:created xsi:type="dcterms:W3CDTF">2022-05-25T21:17:49Z</dcterms:created>
  <dcterms:modified xsi:type="dcterms:W3CDTF">2022-06-08T16:47:33Z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0x010100B30BA444A991944CB2E28A4A9EC9ED09</vt:lpwstr>
  </property>
</Properties>
</file>