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58" r:id="rId5"/>
    <p:sldId id="359" r:id="rId6"/>
    <p:sldId id="386" r:id="rId7"/>
    <p:sldId id="377" r:id="rId8"/>
    <p:sldId id="256" r:id="rId9"/>
    <p:sldId id="378" r:id="rId10"/>
    <p:sldId id="372" r:id="rId11"/>
    <p:sldId id="375" r:id="rId12"/>
    <p:sldId id="379" r:id="rId13"/>
    <p:sldId id="361" r:id="rId14"/>
    <p:sldId id="363" r:id="rId15"/>
    <p:sldId id="362" r:id="rId16"/>
    <p:sldId id="364" r:id="rId17"/>
    <p:sldId id="365" r:id="rId18"/>
    <p:sldId id="366" r:id="rId19"/>
    <p:sldId id="368" r:id="rId20"/>
    <p:sldId id="369" r:id="rId21"/>
    <p:sldId id="370" r:id="rId22"/>
    <p:sldId id="387" r:id="rId23"/>
    <p:sldId id="373" r:id="rId24"/>
    <p:sldId id="384" r:id="rId25"/>
    <p:sldId id="383" r:id="rId26"/>
    <p:sldId id="385" r:id="rId27"/>
    <p:sldId id="332" r:id="rId28"/>
    <p:sldId id="371"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D2C62-142F-4E78-8323-7448B31FEC18}" v="4" dt="2022-06-08T12:56:33.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userId="22153115-7c8d-4fa2-8205-31511dc766db" providerId="ADAL" clId="{BF1CCFE5-06C9-4F8F-92FA-7F572799B1DB}"/>
    <pc:docChg chg="undo redo custSel addSld delSld modSld sldOrd">
      <pc:chgData name="Amber" userId="22153115-7c8d-4fa2-8205-31511dc766db" providerId="ADAL" clId="{BF1CCFE5-06C9-4F8F-92FA-7F572799B1DB}" dt="2022-06-01T15:33:25.312" v="3856" actId="47"/>
      <pc:docMkLst>
        <pc:docMk/>
      </pc:docMkLst>
      <pc:sldChg chg="modSp mod">
        <pc:chgData name="Amber" userId="22153115-7c8d-4fa2-8205-31511dc766db" providerId="ADAL" clId="{BF1CCFE5-06C9-4F8F-92FA-7F572799B1DB}" dt="2022-05-30T20:36:11.393" v="56" actId="5793"/>
        <pc:sldMkLst>
          <pc:docMk/>
          <pc:sldMk cId="1835527709" sldId="256"/>
        </pc:sldMkLst>
        <pc:spChg chg="mod">
          <ac:chgData name="Amber" userId="22153115-7c8d-4fa2-8205-31511dc766db" providerId="ADAL" clId="{BF1CCFE5-06C9-4F8F-92FA-7F572799B1DB}" dt="2022-05-30T20:32:53.128" v="13" actId="20577"/>
          <ac:spMkLst>
            <pc:docMk/>
            <pc:sldMk cId="1835527709" sldId="256"/>
            <ac:spMk id="4" creationId="{B261CAC5-380D-EBAB-0200-9EA895735F36}"/>
          </ac:spMkLst>
        </pc:spChg>
        <pc:spChg chg="mod">
          <ac:chgData name="Amber" userId="22153115-7c8d-4fa2-8205-31511dc766db" providerId="ADAL" clId="{BF1CCFE5-06C9-4F8F-92FA-7F572799B1DB}" dt="2022-05-30T20:36:11.393" v="56" actId="5793"/>
          <ac:spMkLst>
            <pc:docMk/>
            <pc:sldMk cId="1835527709" sldId="256"/>
            <ac:spMk id="5" creationId="{D7938719-AD0D-A61C-0842-8B7E705686CE}"/>
          </ac:spMkLst>
        </pc:spChg>
      </pc:sldChg>
      <pc:sldChg chg="addSp delSp modSp add del mod setBg delDesignElem">
        <pc:chgData name="Amber" userId="22153115-7c8d-4fa2-8205-31511dc766db" providerId="ADAL" clId="{BF1CCFE5-06C9-4F8F-92FA-7F572799B1DB}" dt="2022-06-01T15:32:48.389" v="3854" actId="20577"/>
        <pc:sldMkLst>
          <pc:docMk/>
          <pc:sldMk cId="3954831096" sldId="332"/>
        </pc:sldMkLst>
        <pc:spChg chg="mod">
          <ac:chgData name="Amber" userId="22153115-7c8d-4fa2-8205-31511dc766db" providerId="ADAL" clId="{BF1CCFE5-06C9-4F8F-92FA-7F572799B1DB}" dt="2022-06-01T15:32:48.389" v="3854" actId="20577"/>
          <ac:spMkLst>
            <pc:docMk/>
            <pc:sldMk cId="3954831096" sldId="332"/>
            <ac:spMk id="8" creationId="{531AA156-F54C-33B7-6687-3FE287A8D00E}"/>
          </ac:spMkLst>
        </pc:spChg>
        <pc:spChg chg="add del">
          <ac:chgData name="Amber" userId="22153115-7c8d-4fa2-8205-31511dc766db" providerId="ADAL" clId="{BF1CCFE5-06C9-4F8F-92FA-7F572799B1DB}" dt="2022-06-01T15:31:38.451" v="3821"/>
          <ac:spMkLst>
            <pc:docMk/>
            <pc:sldMk cId="3954831096" sldId="332"/>
            <ac:spMk id="19" creationId="{F2B38F72-8FC4-4001-8C67-FA6B86DEC767}"/>
          </ac:spMkLst>
        </pc:spChg>
      </pc:sldChg>
      <pc:sldChg chg="modSp new mod">
        <pc:chgData name="Amber" userId="22153115-7c8d-4fa2-8205-31511dc766db" providerId="ADAL" clId="{BF1CCFE5-06C9-4F8F-92FA-7F572799B1DB}" dt="2022-05-30T20:44:43.698" v="693" actId="20577"/>
        <pc:sldMkLst>
          <pc:docMk/>
          <pc:sldMk cId="780525094" sldId="360"/>
        </pc:sldMkLst>
        <pc:spChg chg="mod">
          <ac:chgData name="Amber" userId="22153115-7c8d-4fa2-8205-31511dc766db" providerId="ADAL" clId="{BF1CCFE5-06C9-4F8F-92FA-7F572799B1DB}" dt="2022-05-30T20:36:55.585" v="73" actId="20577"/>
          <ac:spMkLst>
            <pc:docMk/>
            <pc:sldMk cId="780525094" sldId="360"/>
            <ac:spMk id="2" creationId="{96A18987-D71E-FCE1-CEDD-7526AECCA1A3}"/>
          </ac:spMkLst>
        </pc:spChg>
        <pc:spChg chg="mod">
          <ac:chgData name="Amber" userId="22153115-7c8d-4fa2-8205-31511dc766db" providerId="ADAL" clId="{BF1CCFE5-06C9-4F8F-92FA-7F572799B1DB}" dt="2022-05-30T20:44:43.698" v="693" actId="20577"/>
          <ac:spMkLst>
            <pc:docMk/>
            <pc:sldMk cId="780525094" sldId="360"/>
            <ac:spMk id="3" creationId="{8D52D7C2-3700-8BE5-AF74-98B242E69097}"/>
          </ac:spMkLst>
        </pc:spChg>
      </pc:sldChg>
      <pc:sldChg chg="addSp delSp modSp new mod modAnim">
        <pc:chgData name="Amber" userId="22153115-7c8d-4fa2-8205-31511dc766db" providerId="ADAL" clId="{BF1CCFE5-06C9-4F8F-92FA-7F572799B1DB}" dt="2022-05-30T20:43:47.737" v="685" actId="1076"/>
        <pc:sldMkLst>
          <pc:docMk/>
          <pc:sldMk cId="2749568463" sldId="361"/>
        </pc:sldMkLst>
        <pc:spChg chg="mod">
          <ac:chgData name="Amber" userId="22153115-7c8d-4fa2-8205-31511dc766db" providerId="ADAL" clId="{BF1CCFE5-06C9-4F8F-92FA-7F572799B1DB}" dt="2022-05-30T20:42:32.322" v="676" actId="20577"/>
          <ac:spMkLst>
            <pc:docMk/>
            <pc:sldMk cId="2749568463" sldId="361"/>
            <ac:spMk id="2" creationId="{1A9AD1E8-1BFF-013A-9A6B-EDF4CB076B2E}"/>
          </ac:spMkLst>
        </pc:spChg>
        <pc:spChg chg="del">
          <ac:chgData name="Amber" userId="22153115-7c8d-4fa2-8205-31511dc766db" providerId="ADAL" clId="{BF1CCFE5-06C9-4F8F-92FA-7F572799B1DB}" dt="2022-05-30T20:42:51.291" v="677"/>
          <ac:spMkLst>
            <pc:docMk/>
            <pc:sldMk cId="2749568463" sldId="361"/>
            <ac:spMk id="3" creationId="{6D26BC64-6C40-F6FE-82C9-42853059215B}"/>
          </ac:spMkLst>
        </pc:spChg>
        <pc:spChg chg="add mod">
          <ac:chgData name="Amber" userId="22153115-7c8d-4fa2-8205-31511dc766db" providerId="ADAL" clId="{BF1CCFE5-06C9-4F8F-92FA-7F572799B1DB}" dt="2022-05-30T20:43:21.993" v="682" actId="1076"/>
          <ac:spMkLst>
            <pc:docMk/>
            <pc:sldMk cId="2749568463" sldId="361"/>
            <ac:spMk id="6" creationId="{E5AE3BDC-E622-355E-3A69-7129060A0284}"/>
          </ac:spMkLst>
        </pc:spChg>
        <pc:spChg chg="add mod">
          <ac:chgData name="Amber" userId="22153115-7c8d-4fa2-8205-31511dc766db" providerId="ADAL" clId="{BF1CCFE5-06C9-4F8F-92FA-7F572799B1DB}" dt="2022-05-30T20:43:47.737" v="685" actId="1076"/>
          <ac:spMkLst>
            <pc:docMk/>
            <pc:sldMk cId="2749568463" sldId="361"/>
            <ac:spMk id="8" creationId="{34AD2145-03E1-E6B0-2679-FA6BAFB0234D}"/>
          </ac:spMkLst>
        </pc:spChg>
        <pc:picChg chg="add mod">
          <ac:chgData name="Amber" userId="22153115-7c8d-4fa2-8205-31511dc766db" providerId="ADAL" clId="{BF1CCFE5-06C9-4F8F-92FA-7F572799B1DB}" dt="2022-05-30T20:43:12.171" v="680" actId="14100"/>
          <ac:picMkLst>
            <pc:docMk/>
            <pc:sldMk cId="2749568463" sldId="361"/>
            <ac:picMk id="4" creationId="{62E05432-C92B-2C28-6701-0271C77234A1}"/>
          </ac:picMkLst>
        </pc:picChg>
      </pc:sldChg>
      <pc:sldChg chg="addSp modSp new mod">
        <pc:chgData name="Amber" userId="22153115-7c8d-4fa2-8205-31511dc766db" providerId="ADAL" clId="{BF1CCFE5-06C9-4F8F-92FA-7F572799B1DB}" dt="2022-05-30T20:48:33.961" v="776" actId="1076"/>
        <pc:sldMkLst>
          <pc:docMk/>
          <pc:sldMk cId="1924478875" sldId="362"/>
        </pc:sldMkLst>
        <pc:spChg chg="mod">
          <ac:chgData name="Amber" userId="22153115-7c8d-4fa2-8205-31511dc766db" providerId="ADAL" clId="{BF1CCFE5-06C9-4F8F-92FA-7F572799B1DB}" dt="2022-05-30T20:45:35.268" v="754" actId="1076"/>
          <ac:spMkLst>
            <pc:docMk/>
            <pc:sldMk cId="1924478875" sldId="362"/>
            <ac:spMk id="2" creationId="{E3302BD3-581D-5F00-A0AE-B5A6A925DCC8}"/>
          </ac:spMkLst>
        </pc:spChg>
        <pc:spChg chg="mod">
          <ac:chgData name="Amber" userId="22153115-7c8d-4fa2-8205-31511dc766db" providerId="ADAL" clId="{BF1CCFE5-06C9-4F8F-92FA-7F572799B1DB}" dt="2022-05-30T20:46:23.774" v="770" actId="20577"/>
          <ac:spMkLst>
            <pc:docMk/>
            <pc:sldMk cId="1924478875" sldId="362"/>
            <ac:spMk id="3" creationId="{89FCE707-D9E0-C332-78F2-19374EFFBA42}"/>
          </ac:spMkLst>
        </pc:spChg>
        <pc:spChg chg="add mod">
          <ac:chgData name="Amber" userId="22153115-7c8d-4fa2-8205-31511dc766db" providerId="ADAL" clId="{BF1CCFE5-06C9-4F8F-92FA-7F572799B1DB}" dt="2022-05-30T20:48:33.961" v="776" actId="1076"/>
          <ac:spMkLst>
            <pc:docMk/>
            <pc:sldMk cId="1924478875" sldId="362"/>
            <ac:spMk id="6" creationId="{6707E43A-F730-B6CB-EB6E-72A248CC5EF7}"/>
          </ac:spMkLst>
        </pc:spChg>
        <pc:picChg chg="add mod">
          <ac:chgData name="Amber" userId="22153115-7c8d-4fa2-8205-31511dc766db" providerId="ADAL" clId="{BF1CCFE5-06C9-4F8F-92FA-7F572799B1DB}" dt="2022-05-30T20:48:27.851" v="775" actId="14100"/>
          <ac:picMkLst>
            <pc:docMk/>
            <pc:sldMk cId="1924478875" sldId="362"/>
            <ac:picMk id="5" creationId="{4816E122-BA61-0A05-1878-44C5F9A5FDFD}"/>
          </ac:picMkLst>
        </pc:picChg>
      </pc:sldChg>
      <pc:sldChg chg="addSp modSp new mod setBg">
        <pc:chgData name="Amber" userId="22153115-7c8d-4fa2-8205-31511dc766db" providerId="ADAL" clId="{BF1CCFE5-06C9-4F8F-92FA-7F572799B1DB}" dt="2022-05-30T20:53:09.783" v="881" actId="14100"/>
        <pc:sldMkLst>
          <pc:docMk/>
          <pc:sldMk cId="1278417811" sldId="363"/>
        </pc:sldMkLst>
        <pc:spChg chg="mod">
          <ac:chgData name="Amber" userId="22153115-7c8d-4fa2-8205-31511dc766db" providerId="ADAL" clId="{BF1CCFE5-06C9-4F8F-92FA-7F572799B1DB}" dt="2022-05-30T20:52:53.664" v="879" actId="26606"/>
          <ac:spMkLst>
            <pc:docMk/>
            <pc:sldMk cId="1278417811" sldId="363"/>
            <ac:spMk id="2" creationId="{8B955256-54AB-7458-0F45-F00E44E9E6A4}"/>
          </ac:spMkLst>
        </pc:spChg>
        <pc:spChg chg="mod">
          <ac:chgData name="Amber" userId="22153115-7c8d-4fa2-8205-31511dc766db" providerId="ADAL" clId="{BF1CCFE5-06C9-4F8F-92FA-7F572799B1DB}" dt="2022-05-30T20:52:53.664" v="879" actId="26606"/>
          <ac:spMkLst>
            <pc:docMk/>
            <pc:sldMk cId="1278417811" sldId="363"/>
            <ac:spMk id="3" creationId="{7587BEDD-5931-78B3-1E1F-AB9DAB9A7775}"/>
          </ac:spMkLst>
        </pc:spChg>
        <pc:spChg chg="add mod">
          <ac:chgData name="Amber" userId="22153115-7c8d-4fa2-8205-31511dc766db" providerId="ADAL" clId="{BF1CCFE5-06C9-4F8F-92FA-7F572799B1DB}" dt="2022-05-30T20:53:09.783" v="881" actId="14100"/>
          <ac:spMkLst>
            <pc:docMk/>
            <pc:sldMk cId="1278417811" sldId="363"/>
            <ac:spMk id="6" creationId="{1E733E25-E26D-AB15-7372-E5195746CEC5}"/>
          </ac:spMkLst>
        </pc:spChg>
        <pc:spChg chg="add">
          <ac:chgData name="Amber" userId="22153115-7c8d-4fa2-8205-31511dc766db" providerId="ADAL" clId="{BF1CCFE5-06C9-4F8F-92FA-7F572799B1DB}" dt="2022-05-30T20:52:53.664" v="879" actId="26606"/>
          <ac:spMkLst>
            <pc:docMk/>
            <pc:sldMk cId="1278417811" sldId="363"/>
            <ac:spMk id="11" creationId="{9427AF5F-9A0E-42B7-A252-FD64C9885F9C}"/>
          </ac:spMkLst>
        </pc:spChg>
        <pc:picChg chg="add mod">
          <ac:chgData name="Amber" userId="22153115-7c8d-4fa2-8205-31511dc766db" providerId="ADAL" clId="{BF1CCFE5-06C9-4F8F-92FA-7F572799B1DB}" dt="2022-05-30T20:53:09.783" v="881" actId="14100"/>
          <ac:picMkLst>
            <pc:docMk/>
            <pc:sldMk cId="1278417811" sldId="363"/>
            <ac:picMk id="5" creationId="{067E12B1-28FB-8A7D-609F-3AC3CE9F4D5A}"/>
          </ac:picMkLst>
        </pc:picChg>
      </pc:sldChg>
      <pc:sldChg chg="addSp delSp modSp new mod modClrScheme chgLayout">
        <pc:chgData name="Amber" userId="22153115-7c8d-4fa2-8205-31511dc766db" providerId="ADAL" clId="{BF1CCFE5-06C9-4F8F-92FA-7F572799B1DB}" dt="2022-05-30T21:09:23.317" v="1262" actId="20577"/>
        <pc:sldMkLst>
          <pc:docMk/>
          <pc:sldMk cId="912084504" sldId="364"/>
        </pc:sldMkLst>
        <pc:spChg chg="mod ord">
          <ac:chgData name="Amber" userId="22153115-7c8d-4fa2-8205-31511dc766db" providerId="ADAL" clId="{BF1CCFE5-06C9-4F8F-92FA-7F572799B1DB}" dt="2022-05-30T21:09:23.317" v="1262" actId="20577"/>
          <ac:spMkLst>
            <pc:docMk/>
            <pc:sldMk cId="912084504" sldId="364"/>
            <ac:spMk id="2" creationId="{7DDD814A-032A-A24B-0EAF-5D1B19D7966E}"/>
          </ac:spMkLst>
        </pc:spChg>
        <pc:spChg chg="del mod ord">
          <ac:chgData name="Amber" userId="22153115-7c8d-4fa2-8205-31511dc766db" providerId="ADAL" clId="{BF1CCFE5-06C9-4F8F-92FA-7F572799B1DB}" dt="2022-05-30T20:55:47.037" v="904" actId="700"/>
          <ac:spMkLst>
            <pc:docMk/>
            <pc:sldMk cId="912084504" sldId="364"/>
            <ac:spMk id="3" creationId="{03BD01CF-0789-2C22-3F08-68995C427ACD}"/>
          </ac:spMkLst>
        </pc:spChg>
        <pc:spChg chg="add mod ord">
          <ac:chgData name="Amber" userId="22153115-7c8d-4fa2-8205-31511dc766db" providerId="ADAL" clId="{BF1CCFE5-06C9-4F8F-92FA-7F572799B1DB}" dt="2022-05-30T20:55:49.835" v="910" actId="20577"/>
          <ac:spMkLst>
            <pc:docMk/>
            <pc:sldMk cId="912084504" sldId="364"/>
            <ac:spMk id="4" creationId="{5328D263-2E92-1808-1686-046853778916}"/>
          </ac:spMkLst>
        </pc:spChg>
        <pc:spChg chg="add mod ord">
          <ac:chgData name="Amber" userId="22153115-7c8d-4fa2-8205-31511dc766db" providerId="ADAL" clId="{BF1CCFE5-06C9-4F8F-92FA-7F572799B1DB}" dt="2022-05-30T21:01:44.568" v="1073" actId="20577"/>
          <ac:spMkLst>
            <pc:docMk/>
            <pc:sldMk cId="912084504" sldId="364"/>
            <ac:spMk id="5" creationId="{2EA3CAE1-0CAD-3B96-5D53-26EDB3CC6465}"/>
          </ac:spMkLst>
        </pc:spChg>
        <pc:spChg chg="add mod ord">
          <ac:chgData name="Amber" userId="22153115-7c8d-4fa2-8205-31511dc766db" providerId="ADAL" clId="{BF1CCFE5-06C9-4F8F-92FA-7F572799B1DB}" dt="2022-05-30T20:55:54.661" v="923" actId="20577"/>
          <ac:spMkLst>
            <pc:docMk/>
            <pc:sldMk cId="912084504" sldId="364"/>
            <ac:spMk id="6" creationId="{B9A24BEB-FF45-BF89-9AC1-C027A007028F}"/>
          </ac:spMkLst>
        </pc:spChg>
        <pc:spChg chg="add mod ord">
          <ac:chgData name="Amber" userId="22153115-7c8d-4fa2-8205-31511dc766db" providerId="ADAL" clId="{BF1CCFE5-06C9-4F8F-92FA-7F572799B1DB}" dt="2022-05-30T21:01:09.534" v="1045" actId="27636"/>
          <ac:spMkLst>
            <pc:docMk/>
            <pc:sldMk cId="912084504" sldId="364"/>
            <ac:spMk id="7" creationId="{0819A749-7A86-2CE9-BE85-3A12DD3357DE}"/>
          </ac:spMkLst>
        </pc:spChg>
      </pc:sldChg>
      <pc:sldChg chg="addSp modSp new mod setBg">
        <pc:chgData name="Amber" userId="22153115-7c8d-4fa2-8205-31511dc766db" providerId="ADAL" clId="{BF1CCFE5-06C9-4F8F-92FA-7F572799B1DB}" dt="2022-05-30T21:05:19.153" v="1169" actId="26606"/>
        <pc:sldMkLst>
          <pc:docMk/>
          <pc:sldMk cId="2284408951" sldId="365"/>
        </pc:sldMkLst>
        <pc:spChg chg="mod">
          <ac:chgData name="Amber" userId="22153115-7c8d-4fa2-8205-31511dc766db" providerId="ADAL" clId="{BF1CCFE5-06C9-4F8F-92FA-7F572799B1DB}" dt="2022-05-30T21:05:19.153" v="1169" actId="26606"/>
          <ac:spMkLst>
            <pc:docMk/>
            <pc:sldMk cId="2284408951" sldId="365"/>
            <ac:spMk id="2" creationId="{F75A11A6-0244-8EF7-9B3A-125A309110AA}"/>
          </ac:spMkLst>
        </pc:spChg>
        <pc:spChg chg="mod">
          <ac:chgData name="Amber" userId="22153115-7c8d-4fa2-8205-31511dc766db" providerId="ADAL" clId="{BF1CCFE5-06C9-4F8F-92FA-7F572799B1DB}" dt="2022-05-30T21:05:19.153" v="1169" actId="26606"/>
          <ac:spMkLst>
            <pc:docMk/>
            <pc:sldMk cId="2284408951" sldId="365"/>
            <ac:spMk id="3" creationId="{61CE1109-68C0-5583-4C64-C7E7D871531E}"/>
          </ac:spMkLst>
        </pc:spChg>
        <pc:spChg chg="add mod">
          <ac:chgData name="Amber" userId="22153115-7c8d-4fa2-8205-31511dc766db" providerId="ADAL" clId="{BF1CCFE5-06C9-4F8F-92FA-7F572799B1DB}" dt="2022-05-30T21:05:19.153" v="1169" actId="26606"/>
          <ac:spMkLst>
            <pc:docMk/>
            <pc:sldMk cId="2284408951" sldId="365"/>
            <ac:spMk id="6" creationId="{6A5792DD-DA8A-17BE-2500-BDC082A6B61E}"/>
          </ac:spMkLst>
        </pc:spChg>
        <pc:spChg chg="add">
          <ac:chgData name="Amber" userId="22153115-7c8d-4fa2-8205-31511dc766db" providerId="ADAL" clId="{BF1CCFE5-06C9-4F8F-92FA-7F572799B1DB}" dt="2022-05-30T21:05:19.153" v="1169" actId="26606"/>
          <ac:spMkLst>
            <pc:docMk/>
            <pc:sldMk cId="2284408951" sldId="365"/>
            <ac:spMk id="11" creationId="{9427AF5F-9A0E-42B7-A252-FD64C9885F9C}"/>
          </ac:spMkLst>
        </pc:spChg>
        <pc:picChg chg="add mod">
          <ac:chgData name="Amber" userId="22153115-7c8d-4fa2-8205-31511dc766db" providerId="ADAL" clId="{BF1CCFE5-06C9-4F8F-92FA-7F572799B1DB}" dt="2022-05-30T21:05:19.153" v="1169" actId="26606"/>
          <ac:picMkLst>
            <pc:docMk/>
            <pc:sldMk cId="2284408951" sldId="365"/>
            <ac:picMk id="5" creationId="{B6E4BAE5-6F99-62DC-0AD3-FD6F4F6316A7}"/>
          </ac:picMkLst>
        </pc:picChg>
      </pc:sldChg>
      <pc:sldChg chg="addSp delSp modSp new mod modAnim">
        <pc:chgData name="Amber" userId="22153115-7c8d-4fa2-8205-31511dc766db" providerId="ADAL" clId="{BF1CCFE5-06C9-4F8F-92FA-7F572799B1DB}" dt="2022-05-30T21:08:31.875" v="1233" actId="1076"/>
        <pc:sldMkLst>
          <pc:docMk/>
          <pc:sldMk cId="1276742586" sldId="366"/>
        </pc:sldMkLst>
        <pc:spChg chg="mod">
          <ac:chgData name="Amber" userId="22153115-7c8d-4fa2-8205-31511dc766db" providerId="ADAL" clId="{BF1CCFE5-06C9-4F8F-92FA-7F572799B1DB}" dt="2022-05-30T21:08:31.875" v="1233" actId="1076"/>
          <ac:spMkLst>
            <pc:docMk/>
            <pc:sldMk cId="1276742586" sldId="366"/>
            <ac:spMk id="2" creationId="{EFFE7060-0E52-259C-123D-8EFEE8337DD6}"/>
          </ac:spMkLst>
        </pc:spChg>
        <pc:spChg chg="del">
          <ac:chgData name="Amber" userId="22153115-7c8d-4fa2-8205-31511dc766db" providerId="ADAL" clId="{BF1CCFE5-06C9-4F8F-92FA-7F572799B1DB}" dt="2022-05-30T21:06:35.687" v="1171"/>
          <ac:spMkLst>
            <pc:docMk/>
            <pc:sldMk cId="1276742586" sldId="366"/>
            <ac:spMk id="3" creationId="{8A0C7A7C-62A7-E7BB-5F6F-F45089B07ED4}"/>
          </ac:spMkLst>
        </pc:spChg>
        <pc:spChg chg="add mod">
          <ac:chgData name="Amber" userId="22153115-7c8d-4fa2-8205-31511dc766db" providerId="ADAL" clId="{BF1CCFE5-06C9-4F8F-92FA-7F572799B1DB}" dt="2022-05-30T21:07:29.789" v="1180" actId="1076"/>
          <ac:spMkLst>
            <pc:docMk/>
            <pc:sldMk cId="1276742586" sldId="366"/>
            <ac:spMk id="6" creationId="{3372CEF7-3463-2ED1-F992-A8D94F4970D4}"/>
          </ac:spMkLst>
        </pc:spChg>
        <pc:spChg chg="add mod">
          <ac:chgData name="Amber" userId="22153115-7c8d-4fa2-8205-31511dc766db" providerId="ADAL" clId="{BF1CCFE5-06C9-4F8F-92FA-7F572799B1DB}" dt="2022-05-30T21:07:54.540" v="1182" actId="1076"/>
          <ac:spMkLst>
            <pc:docMk/>
            <pc:sldMk cId="1276742586" sldId="366"/>
            <ac:spMk id="8" creationId="{5D028991-1E51-3575-4761-B85371BF7761}"/>
          </ac:spMkLst>
        </pc:spChg>
        <pc:picChg chg="add mod">
          <ac:chgData name="Amber" userId="22153115-7c8d-4fa2-8205-31511dc766db" providerId="ADAL" clId="{BF1CCFE5-06C9-4F8F-92FA-7F572799B1DB}" dt="2022-05-30T21:07:23.270" v="1179" actId="1076"/>
          <ac:picMkLst>
            <pc:docMk/>
            <pc:sldMk cId="1276742586" sldId="366"/>
            <ac:picMk id="4" creationId="{2663F7E1-7AA9-1401-4294-6979B510F20B}"/>
          </ac:picMkLst>
        </pc:picChg>
      </pc:sldChg>
      <pc:sldChg chg="addSp delSp modSp new mod modAnim">
        <pc:chgData name="Amber" userId="22153115-7c8d-4fa2-8205-31511dc766db" providerId="ADAL" clId="{BF1CCFE5-06C9-4F8F-92FA-7F572799B1DB}" dt="2022-05-30T21:19:00.468" v="1518" actId="1076"/>
        <pc:sldMkLst>
          <pc:docMk/>
          <pc:sldMk cId="3088788453" sldId="367"/>
        </pc:sldMkLst>
        <pc:spChg chg="mod">
          <ac:chgData name="Amber" userId="22153115-7c8d-4fa2-8205-31511dc766db" providerId="ADAL" clId="{BF1CCFE5-06C9-4F8F-92FA-7F572799B1DB}" dt="2022-05-30T21:18:28.374" v="1516" actId="20577"/>
          <ac:spMkLst>
            <pc:docMk/>
            <pc:sldMk cId="3088788453" sldId="367"/>
            <ac:spMk id="2" creationId="{A622F4A5-05D4-01F8-35E8-D9846B366E4B}"/>
          </ac:spMkLst>
        </pc:spChg>
        <pc:spChg chg="del">
          <ac:chgData name="Amber" userId="22153115-7c8d-4fa2-8205-31511dc766db" providerId="ADAL" clId="{BF1CCFE5-06C9-4F8F-92FA-7F572799B1DB}" dt="2022-05-30T21:16:02.661" v="1450"/>
          <ac:spMkLst>
            <pc:docMk/>
            <pc:sldMk cId="3088788453" sldId="367"/>
            <ac:spMk id="3" creationId="{477CFB59-11F9-4A98-7E80-4BC98D7151D2}"/>
          </ac:spMkLst>
        </pc:spChg>
        <pc:spChg chg="add mod">
          <ac:chgData name="Amber" userId="22153115-7c8d-4fa2-8205-31511dc766db" providerId="ADAL" clId="{BF1CCFE5-06C9-4F8F-92FA-7F572799B1DB}" dt="2022-05-30T21:17:47.980" v="1509" actId="1076"/>
          <ac:spMkLst>
            <pc:docMk/>
            <pc:sldMk cId="3088788453" sldId="367"/>
            <ac:spMk id="6" creationId="{CC51C3A7-BC11-AD74-D163-3BE95B39460A}"/>
          </ac:spMkLst>
        </pc:spChg>
        <pc:spChg chg="add mod">
          <ac:chgData name="Amber" userId="22153115-7c8d-4fa2-8205-31511dc766db" providerId="ADAL" clId="{BF1CCFE5-06C9-4F8F-92FA-7F572799B1DB}" dt="2022-05-30T21:19:00.468" v="1518" actId="1076"/>
          <ac:spMkLst>
            <pc:docMk/>
            <pc:sldMk cId="3088788453" sldId="367"/>
            <ac:spMk id="8" creationId="{EDDE6054-D016-3BF8-6922-BAF8EC1F4D53}"/>
          </ac:spMkLst>
        </pc:spChg>
        <pc:picChg chg="add mod">
          <ac:chgData name="Amber" userId="22153115-7c8d-4fa2-8205-31511dc766db" providerId="ADAL" clId="{BF1CCFE5-06C9-4F8F-92FA-7F572799B1DB}" dt="2022-05-30T21:16:40.667" v="1457" actId="14100"/>
          <ac:picMkLst>
            <pc:docMk/>
            <pc:sldMk cId="3088788453" sldId="367"/>
            <ac:picMk id="4" creationId="{A85A02F3-D9B2-C8AD-479A-F04915471E31}"/>
          </ac:picMkLst>
        </pc:picChg>
      </pc:sldChg>
      <pc:sldChg chg="modSp add mod ord">
        <pc:chgData name="Amber" userId="22153115-7c8d-4fa2-8205-31511dc766db" providerId="ADAL" clId="{BF1CCFE5-06C9-4F8F-92FA-7F572799B1DB}" dt="2022-05-30T21:13:01.182" v="1401" actId="20577"/>
        <pc:sldMkLst>
          <pc:docMk/>
          <pc:sldMk cId="1776654705" sldId="368"/>
        </pc:sldMkLst>
        <pc:spChg chg="mod">
          <ac:chgData name="Amber" userId="22153115-7c8d-4fa2-8205-31511dc766db" providerId="ADAL" clId="{BF1CCFE5-06C9-4F8F-92FA-7F572799B1DB}" dt="2022-05-30T21:10:37.438" v="1321" actId="1076"/>
          <ac:spMkLst>
            <pc:docMk/>
            <pc:sldMk cId="1776654705" sldId="368"/>
            <ac:spMk id="2" creationId="{7DDD814A-032A-A24B-0EAF-5D1B19D7966E}"/>
          </ac:spMkLst>
        </pc:spChg>
        <pc:spChg chg="mod">
          <ac:chgData name="Amber" userId="22153115-7c8d-4fa2-8205-31511dc766db" providerId="ADAL" clId="{BF1CCFE5-06C9-4F8F-92FA-7F572799B1DB}" dt="2022-05-30T21:13:01.182" v="1401" actId="20577"/>
          <ac:spMkLst>
            <pc:docMk/>
            <pc:sldMk cId="1776654705" sldId="368"/>
            <ac:spMk id="5" creationId="{2EA3CAE1-0CAD-3B96-5D53-26EDB3CC6465}"/>
          </ac:spMkLst>
        </pc:spChg>
        <pc:spChg chg="mod">
          <ac:chgData name="Amber" userId="22153115-7c8d-4fa2-8205-31511dc766db" providerId="ADAL" clId="{BF1CCFE5-06C9-4F8F-92FA-7F572799B1DB}" dt="2022-05-30T21:09:56.090" v="1307" actId="20577"/>
          <ac:spMkLst>
            <pc:docMk/>
            <pc:sldMk cId="1776654705" sldId="368"/>
            <ac:spMk id="6" creationId="{B9A24BEB-FF45-BF89-9AC1-C027A007028F}"/>
          </ac:spMkLst>
        </pc:spChg>
        <pc:spChg chg="mod">
          <ac:chgData name="Amber" userId="22153115-7c8d-4fa2-8205-31511dc766db" providerId="ADAL" clId="{BF1CCFE5-06C9-4F8F-92FA-7F572799B1DB}" dt="2022-05-30T21:12:33.759" v="1387" actId="20577"/>
          <ac:spMkLst>
            <pc:docMk/>
            <pc:sldMk cId="1776654705" sldId="368"/>
            <ac:spMk id="7" creationId="{0819A749-7A86-2CE9-BE85-3A12DD3357DE}"/>
          </ac:spMkLst>
        </pc:spChg>
      </pc:sldChg>
      <pc:sldChg chg="addSp modSp new mod">
        <pc:chgData name="Amber" userId="22153115-7c8d-4fa2-8205-31511dc766db" providerId="ADAL" clId="{BF1CCFE5-06C9-4F8F-92FA-7F572799B1DB}" dt="2022-05-30T21:15:10.354" v="1409" actId="1076"/>
        <pc:sldMkLst>
          <pc:docMk/>
          <pc:sldMk cId="34853022" sldId="369"/>
        </pc:sldMkLst>
        <pc:spChg chg="add mod">
          <ac:chgData name="Amber" userId="22153115-7c8d-4fa2-8205-31511dc766db" providerId="ADAL" clId="{BF1CCFE5-06C9-4F8F-92FA-7F572799B1DB}" dt="2022-05-30T21:15:10.354" v="1409" actId="1076"/>
          <ac:spMkLst>
            <pc:docMk/>
            <pc:sldMk cId="34853022" sldId="369"/>
            <ac:spMk id="4" creationId="{7D295A86-EB90-F61C-5E29-D69A8C4D0865}"/>
          </ac:spMkLst>
        </pc:spChg>
        <pc:picChg chg="add mod">
          <ac:chgData name="Amber" userId="22153115-7c8d-4fa2-8205-31511dc766db" providerId="ADAL" clId="{BF1CCFE5-06C9-4F8F-92FA-7F572799B1DB}" dt="2022-05-30T21:14:30.184" v="1405" actId="1076"/>
          <ac:picMkLst>
            <pc:docMk/>
            <pc:sldMk cId="34853022" sldId="369"/>
            <ac:picMk id="2" creationId="{320F8396-FA50-0FE0-1FA4-591EB1388489}"/>
          </ac:picMkLst>
        </pc:picChg>
      </pc:sldChg>
      <pc:sldChg chg="addSp delSp modSp new mod setBg modClrScheme chgLayout">
        <pc:chgData name="Amber" userId="22153115-7c8d-4fa2-8205-31511dc766db" providerId="ADAL" clId="{BF1CCFE5-06C9-4F8F-92FA-7F572799B1DB}" dt="2022-05-30T21:20:22.431" v="1527" actId="1076"/>
        <pc:sldMkLst>
          <pc:docMk/>
          <pc:sldMk cId="1093696322" sldId="370"/>
        </pc:sldMkLst>
        <pc:spChg chg="del">
          <ac:chgData name="Amber" userId="22153115-7c8d-4fa2-8205-31511dc766db" providerId="ADAL" clId="{BF1CCFE5-06C9-4F8F-92FA-7F572799B1DB}" dt="2022-05-30T21:19:43.989" v="1520" actId="700"/>
          <ac:spMkLst>
            <pc:docMk/>
            <pc:sldMk cId="1093696322" sldId="370"/>
            <ac:spMk id="2" creationId="{FD193E24-F841-39E2-2311-6BA7D838F945}"/>
          </ac:spMkLst>
        </pc:spChg>
        <pc:spChg chg="del">
          <ac:chgData name="Amber" userId="22153115-7c8d-4fa2-8205-31511dc766db" providerId="ADAL" clId="{BF1CCFE5-06C9-4F8F-92FA-7F572799B1DB}" dt="2022-05-30T21:19:43.989" v="1520" actId="700"/>
          <ac:spMkLst>
            <pc:docMk/>
            <pc:sldMk cId="1093696322" sldId="370"/>
            <ac:spMk id="3" creationId="{06409F23-FB76-A053-4CB3-139273FFB3E7}"/>
          </ac:spMkLst>
        </pc:spChg>
        <pc:spChg chg="add mod">
          <ac:chgData name="Amber" userId="22153115-7c8d-4fa2-8205-31511dc766db" providerId="ADAL" clId="{BF1CCFE5-06C9-4F8F-92FA-7F572799B1DB}" dt="2022-05-30T21:20:22.431" v="1527" actId="1076"/>
          <ac:spMkLst>
            <pc:docMk/>
            <pc:sldMk cId="1093696322" sldId="370"/>
            <ac:spMk id="6" creationId="{AFC0E85D-030B-3A62-7D86-5622A59BFC32}"/>
          </ac:spMkLst>
        </pc:spChg>
        <pc:picChg chg="add mod">
          <ac:chgData name="Amber" userId="22153115-7c8d-4fa2-8205-31511dc766db" providerId="ADAL" clId="{BF1CCFE5-06C9-4F8F-92FA-7F572799B1DB}" dt="2022-05-30T21:20:11.618" v="1524" actId="27614"/>
          <ac:picMkLst>
            <pc:docMk/>
            <pc:sldMk cId="1093696322" sldId="370"/>
            <ac:picMk id="4" creationId="{AB888F69-A096-C924-FA2E-D13E436166D1}"/>
          </ac:picMkLst>
        </pc:picChg>
      </pc:sldChg>
      <pc:sldChg chg="modSp new mod">
        <pc:chgData name="Amber" userId="22153115-7c8d-4fa2-8205-31511dc766db" providerId="ADAL" clId="{BF1CCFE5-06C9-4F8F-92FA-7F572799B1DB}" dt="2022-06-01T15:29:52.752" v="3812" actId="21"/>
        <pc:sldMkLst>
          <pc:docMk/>
          <pc:sldMk cId="1335140400" sldId="371"/>
        </pc:sldMkLst>
        <pc:spChg chg="mod">
          <ac:chgData name="Amber" userId="22153115-7c8d-4fa2-8205-31511dc766db" providerId="ADAL" clId="{BF1CCFE5-06C9-4F8F-92FA-7F572799B1DB}" dt="2022-06-01T15:09:55.441" v="2933" actId="1076"/>
          <ac:spMkLst>
            <pc:docMk/>
            <pc:sldMk cId="1335140400" sldId="371"/>
            <ac:spMk id="2" creationId="{E59311E9-489D-76D4-7855-E238E36C1A2B}"/>
          </ac:spMkLst>
        </pc:spChg>
        <pc:spChg chg="mod">
          <ac:chgData name="Amber" userId="22153115-7c8d-4fa2-8205-31511dc766db" providerId="ADAL" clId="{BF1CCFE5-06C9-4F8F-92FA-7F572799B1DB}" dt="2022-06-01T15:29:52.752" v="3812" actId="21"/>
          <ac:spMkLst>
            <pc:docMk/>
            <pc:sldMk cId="1335140400" sldId="371"/>
            <ac:spMk id="3" creationId="{366914AC-AC27-C041-820C-F8148B8AF23F}"/>
          </ac:spMkLst>
        </pc:spChg>
      </pc:sldChg>
      <pc:sldChg chg="addSp modSp new mod setBg">
        <pc:chgData name="Amber" userId="22153115-7c8d-4fa2-8205-31511dc766db" providerId="ADAL" clId="{BF1CCFE5-06C9-4F8F-92FA-7F572799B1DB}" dt="2022-05-30T21:27:55.148" v="1607" actId="26606"/>
        <pc:sldMkLst>
          <pc:docMk/>
          <pc:sldMk cId="3661567637" sldId="372"/>
        </pc:sldMkLst>
        <pc:spChg chg="mod">
          <ac:chgData name="Amber" userId="22153115-7c8d-4fa2-8205-31511dc766db" providerId="ADAL" clId="{BF1CCFE5-06C9-4F8F-92FA-7F572799B1DB}" dt="2022-05-30T21:27:55.148" v="1607" actId="26606"/>
          <ac:spMkLst>
            <pc:docMk/>
            <pc:sldMk cId="3661567637" sldId="372"/>
            <ac:spMk id="2" creationId="{2556FB44-5CDA-A686-84A5-D2040FBDC68E}"/>
          </ac:spMkLst>
        </pc:spChg>
        <pc:spChg chg="mod">
          <ac:chgData name="Amber" userId="22153115-7c8d-4fa2-8205-31511dc766db" providerId="ADAL" clId="{BF1CCFE5-06C9-4F8F-92FA-7F572799B1DB}" dt="2022-05-30T21:27:55.148" v="1607" actId="26606"/>
          <ac:spMkLst>
            <pc:docMk/>
            <pc:sldMk cId="3661567637" sldId="372"/>
            <ac:spMk id="3" creationId="{3C828619-E841-F2F2-A699-999BC4FE95D4}"/>
          </ac:spMkLst>
        </pc:spChg>
        <pc:spChg chg="add">
          <ac:chgData name="Amber" userId="22153115-7c8d-4fa2-8205-31511dc766db" providerId="ADAL" clId="{BF1CCFE5-06C9-4F8F-92FA-7F572799B1DB}" dt="2022-05-30T21:27:55.148" v="1607" actId="26606"/>
          <ac:spMkLst>
            <pc:docMk/>
            <pc:sldMk cId="3661567637" sldId="372"/>
            <ac:spMk id="8" creationId="{70DFC902-7D23-471A-B557-B6B6917D7A0D}"/>
          </ac:spMkLst>
        </pc:spChg>
        <pc:spChg chg="add">
          <ac:chgData name="Amber" userId="22153115-7c8d-4fa2-8205-31511dc766db" providerId="ADAL" clId="{BF1CCFE5-06C9-4F8F-92FA-7F572799B1DB}" dt="2022-05-30T21:27:55.148" v="1607" actId="26606"/>
          <ac:spMkLst>
            <pc:docMk/>
            <pc:sldMk cId="3661567637" sldId="372"/>
            <ac:spMk id="10" creationId="{A55D5633-D557-4DCA-982C-FF36EB7A1C00}"/>
          </ac:spMkLst>
        </pc:spChg>
        <pc:spChg chg="add">
          <ac:chgData name="Amber" userId="22153115-7c8d-4fa2-8205-31511dc766db" providerId="ADAL" clId="{BF1CCFE5-06C9-4F8F-92FA-7F572799B1DB}" dt="2022-05-30T21:27:55.148" v="1607" actId="26606"/>
          <ac:spMkLst>
            <pc:docMk/>
            <pc:sldMk cId="3661567637" sldId="372"/>
            <ac:spMk id="12" creationId="{450D3AD2-FA80-415F-A9CE-54D884561CD7}"/>
          </ac:spMkLst>
        </pc:spChg>
      </pc:sldChg>
      <pc:sldChg chg="addSp delSp modSp new mod">
        <pc:chgData name="Amber" userId="22153115-7c8d-4fa2-8205-31511dc766db" providerId="ADAL" clId="{BF1CCFE5-06C9-4F8F-92FA-7F572799B1DB}" dt="2022-05-30T21:42:01.365" v="2260" actId="26606"/>
        <pc:sldMkLst>
          <pc:docMk/>
          <pc:sldMk cId="1465090597" sldId="373"/>
        </pc:sldMkLst>
        <pc:spChg chg="mod">
          <ac:chgData name="Amber" userId="22153115-7c8d-4fa2-8205-31511dc766db" providerId="ADAL" clId="{BF1CCFE5-06C9-4F8F-92FA-7F572799B1DB}" dt="2022-05-30T21:39:51.649" v="2252" actId="20577"/>
          <ac:spMkLst>
            <pc:docMk/>
            <pc:sldMk cId="1465090597" sldId="373"/>
            <ac:spMk id="2" creationId="{B5D31D7B-8F97-6128-E5C4-AFF2888CAECD}"/>
          </ac:spMkLst>
        </pc:spChg>
        <pc:spChg chg="del mod">
          <ac:chgData name="Amber" userId="22153115-7c8d-4fa2-8205-31511dc766db" providerId="ADAL" clId="{BF1CCFE5-06C9-4F8F-92FA-7F572799B1DB}" dt="2022-05-30T21:42:01.365" v="2260" actId="26606"/>
          <ac:spMkLst>
            <pc:docMk/>
            <pc:sldMk cId="1465090597" sldId="373"/>
            <ac:spMk id="3" creationId="{F2624D72-94E8-88CD-A3F4-CED70996BFD5}"/>
          </ac:spMkLst>
        </pc:spChg>
        <pc:graphicFrameChg chg="add">
          <ac:chgData name="Amber" userId="22153115-7c8d-4fa2-8205-31511dc766db" providerId="ADAL" clId="{BF1CCFE5-06C9-4F8F-92FA-7F572799B1DB}" dt="2022-05-30T21:42:01.365" v="2260" actId="26606"/>
          <ac:graphicFrameMkLst>
            <pc:docMk/>
            <pc:sldMk cId="1465090597" sldId="373"/>
            <ac:graphicFrameMk id="5" creationId="{A725A7A3-8D8A-57B4-D381-F2D13911BBFF}"/>
          </ac:graphicFrameMkLst>
        </pc:graphicFrameChg>
      </pc:sldChg>
      <pc:sldChg chg="addSp delSp modSp new mod modAnim">
        <pc:chgData name="Amber" userId="22153115-7c8d-4fa2-8205-31511dc766db" providerId="ADAL" clId="{BF1CCFE5-06C9-4F8F-92FA-7F572799B1DB}" dt="2022-05-30T21:44:25.930" v="2296" actId="1076"/>
        <pc:sldMkLst>
          <pc:docMk/>
          <pc:sldMk cId="2241294967" sldId="374"/>
        </pc:sldMkLst>
        <pc:spChg chg="mod">
          <ac:chgData name="Amber" userId="22153115-7c8d-4fa2-8205-31511dc766db" providerId="ADAL" clId="{BF1CCFE5-06C9-4F8F-92FA-7F572799B1DB}" dt="2022-05-30T21:43:50.911" v="2291" actId="122"/>
          <ac:spMkLst>
            <pc:docMk/>
            <pc:sldMk cId="2241294967" sldId="374"/>
            <ac:spMk id="2" creationId="{082C8C8C-CC35-79B1-D37B-9D8549681EC0}"/>
          </ac:spMkLst>
        </pc:spChg>
        <pc:spChg chg="del">
          <ac:chgData name="Amber" userId="22153115-7c8d-4fa2-8205-31511dc766db" providerId="ADAL" clId="{BF1CCFE5-06C9-4F8F-92FA-7F572799B1DB}" dt="2022-05-30T21:43:25.991" v="2286"/>
          <ac:spMkLst>
            <pc:docMk/>
            <pc:sldMk cId="2241294967" sldId="374"/>
            <ac:spMk id="3" creationId="{2D7D8731-A9CB-5084-9213-127260CF982B}"/>
          </ac:spMkLst>
        </pc:spChg>
        <pc:spChg chg="add mod">
          <ac:chgData name="Amber" userId="22153115-7c8d-4fa2-8205-31511dc766db" providerId="ADAL" clId="{BF1CCFE5-06C9-4F8F-92FA-7F572799B1DB}" dt="2022-05-30T21:44:00.187" v="2293" actId="1076"/>
          <ac:spMkLst>
            <pc:docMk/>
            <pc:sldMk cId="2241294967" sldId="374"/>
            <ac:spMk id="6" creationId="{635A4ACE-9BA9-E0FA-DADB-6699DAD4CA82}"/>
          </ac:spMkLst>
        </pc:spChg>
        <pc:spChg chg="add mod">
          <ac:chgData name="Amber" userId="22153115-7c8d-4fa2-8205-31511dc766db" providerId="ADAL" clId="{BF1CCFE5-06C9-4F8F-92FA-7F572799B1DB}" dt="2022-05-30T21:44:25.930" v="2296" actId="1076"/>
          <ac:spMkLst>
            <pc:docMk/>
            <pc:sldMk cId="2241294967" sldId="374"/>
            <ac:spMk id="8" creationId="{123478FF-ED08-1011-1DD6-9180AA99F9B9}"/>
          </ac:spMkLst>
        </pc:spChg>
        <pc:picChg chg="add mod">
          <ac:chgData name="Amber" userId="22153115-7c8d-4fa2-8205-31511dc766db" providerId="ADAL" clId="{BF1CCFE5-06C9-4F8F-92FA-7F572799B1DB}" dt="2022-05-30T21:44:06.164" v="2294" actId="14100"/>
          <ac:picMkLst>
            <pc:docMk/>
            <pc:sldMk cId="2241294967" sldId="374"/>
            <ac:picMk id="4" creationId="{38952DC3-1310-630B-4134-C6F414778FA3}"/>
          </ac:picMkLst>
        </pc:picChg>
      </pc:sldChg>
      <pc:sldChg chg="addSp delSp modSp new mod modAnim">
        <pc:chgData name="Amber" userId="22153115-7c8d-4fa2-8205-31511dc766db" providerId="ADAL" clId="{BF1CCFE5-06C9-4F8F-92FA-7F572799B1DB}" dt="2022-05-30T21:46:23.797" v="2345" actId="1076"/>
        <pc:sldMkLst>
          <pc:docMk/>
          <pc:sldMk cId="938757028" sldId="375"/>
        </pc:sldMkLst>
        <pc:spChg chg="mod">
          <ac:chgData name="Amber" userId="22153115-7c8d-4fa2-8205-31511dc766db" providerId="ADAL" clId="{BF1CCFE5-06C9-4F8F-92FA-7F572799B1DB}" dt="2022-05-30T21:45:49.377" v="2341" actId="122"/>
          <ac:spMkLst>
            <pc:docMk/>
            <pc:sldMk cId="938757028" sldId="375"/>
            <ac:spMk id="2" creationId="{C85934A1-6D34-99F6-95FA-C8DCD43138B2}"/>
          </ac:spMkLst>
        </pc:spChg>
        <pc:spChg chg="del">
          <ac:chgData name="Amber" userId="22153115-7c8d-4fa2-8205-31511dc766db" providerId="ADAL" clId="{BF1CCFE5-06C9-4F8F-92FA-7F572799B1DB}" dt="2022-05-30T21:45:19.374" v="2333"/>
          <ac:spMkLst>
            <pc:docMk/>
            <pc:sldMk cId="938757028" sldId="375"/>
            <ac:spMk id="3" creationId="{F76340B4-EAB0-689B-3AE8-7246DEFFDDE5}"/>
          </ac:spMkLst>
        </pc:spChg>
        <pc:spChg chg="add mod">
          <ac:chgData name="Amber" userId="22153115-7c8d-4fa2-8205-31511dc766db" providerId="ADAL" clId="{BF1CCFE5-06C9-4F8F-92FA-7F572799B1DB}" dt="2022-05-30T21:46:23.797" v="2345" actId="1076"/>
          <ac:spMkLst>
            <pc:docMk/>
            <pc:sldMk cId="938757028" sldId="375"/>
            <ac:spMk id="6" creationId="{97AD3016-EA65-800B-C630-F5405A5CA5D2}"/>
          </ac:spMkLst>
        </pc:spChg>
        <pc:spChg chg="add mod">
          <ac:chgData name="Amber" userId="22153115-7c8d-4fa2-8205-31511dc766db" providerId="ADAL" clId="{BF1CCFE5-06C9-4F8F-92FA-7F572799B1DB}" dt="2022-05-30T21:46:07.844" v="2343" actId="1076"/>
          <ac:spMkLst>
            <pc:docMk/>
            <pc:sldMk cId="938757028" sldId="375"/>
            <ac:spMk id="8" creationId="{DD25757D-6973-28CB-0E46-4A0816004183}"/>
          </ac:spMkLst>
        </pc:spChg>
        <pc:picChg chg="add mod">
          <ac:chgData name="Amber" userId="22153115-7c8d-4fa2-8205-31511dc766db" providerId="ADAL" clId="{BF1CCFE5-06C9-4F8F-92FA-7F572799B1DB}" dt="2022-05-30T21:46:18.575" v="2344" actId="14100"/>
          <ac:picMkLst>
            <pc:docMk/>
            <pc:sldMk cId="938757028" sldId="375"/>
            <ac:picMk id="4" creationId="{0E2057F3-7F75-919B-1B89-4AF1DFCDBED0}"/>
          </ac:picMkLst>
        </pc:picChg>
      </pc:sldChg>
      <pc:sldChg chg="addSp delSp modSp new mod modAnim">
        <pc:chgData name="Amber" userId="22153115-7c8d-4fa2-8205-31511dc766db" providerId="ADAL" clId="{BF1CCFE5-06C9-4F8F-92FA-7F572799B1DB}" dt="2022-05-30T21:49:27.987" v="2458" actId="1076"/>
        <pc:sldMkLst>
          <pc:docMk/>
          <pc:sldMk cId="3723691871" sldId="376"/>
        </pc:sldMkLst>
        <pc:spChg chg="mod">
          <ac:chgData name="Amber" userId="22153115-7c8d-4fa2-8205-31511dc766db" providerId="ADAL" clId="{BF1CCFE5-06C9-4F8F-92FA-7F572799B1DB}" dt="2022-05-30T21:49:27.987" v="2458" actId="1076"/>
          <ac:spMkLst>
            <pc:docMk/>
            <pc:sldMk cId="3723691871" sldId="376"/>
            <ac:spMk id="2" creationId="{43754808-F247-F7EE-0E1F-1619E58FA86B}"/>
          </ac:spMkLst>
        </pc:spChg>
        <pc:spChg chg="del">
          <ac:chgData name="Amber" userId="22153115-7c8d-4fa2-8205-31511dc766db" providerId="ADAL" clId="{BF1CCFE5-06C9-4F8F-92FA-7F572799B1DB}" dt="2022-05-30T21:47:20.676" v="2387"/>
          <ac:spMkLst>
            <pc:docMk/>
            <pc:sldMk cId="3723691871" sldId="376"/>
            <ac:spMk id="3" creationId="{C326B254-D2E2-4313-6BE4-A515134FD6D2}"/>
          </ac:spMkLst>
        </pc:spChg>
        <pc:spChg chg="add mod">
          <ac:chgData name="Amber" userId="22153115-7c8d-4fa2-8205-31511dc766db" providerId="ADAL" clId="{BF1CCFE5-06C9-4F8F-92FA-7F572799B1DB}" dt="2022-05-30T21:47:58.725" v="2393" actId="1076"/>
          <ac:spMkLst>
            <pc:docMk/>
            <pc:sldMk cId="3723691871" sldId="376"/>
            <ac:spMk id="6" creationId="{AE77C5CD-7393-E29A-8C43-6DD346793732}"/>
          </ac:spMkLst>
        </pc:spChg>
        <pc:spChg chg="add mod">
          <ac:chgData name="Amber" userId="22153115-7c8d-4fa2-8205-31511dc766db" providerId="ADAL" clId="{BF1CCFE5-06C9-4F8F-92FA-7F572799B1DB}" dt="2022-05-30T21:48:51.517" v="2406" actId="1076"/>
          <ac:spMkLst>
            <pc:docMk/>
            <pc:sldMk cId="3723691871" sldId="376"/>
            <ac:spMk id="8" creationId="{412487E9-BCFD-3B85-B18B-3B188980DD4C}"/>
          </ac:spMkLst>
        </pc:spChg>
        <pc:picChg chg="add mod">
          <ac:chgData name="Amber" userId="22153115-7c8d-4fa2-8205-31511dc766db" providerId="ADAL" clId="{BF1CCFE5-06C9-4F8F-92FA-7F572799B1DB}" dt="2022-05-30T21:48:02.947" v="2394" actId="14100"/>
          <ac:picMkLst>
            <pc:docMk/>
            <pc:sldMk cId="3723691871" sldId="376"/>
            <ac:picMk id="4" creationId="{FD2501D7-D9CE-7BB4-822E-310662B0D557}"/>
          </ac:picMkLst>
        </pc:picChg>
      </pc:sldChg>
      <pc:sldChg chg="addSp delSp modSp new mod ord setBg setClrOvrMap">
        <pc:chgData name="Amber" userId="22153115-7c8d-4fa2-8205-31511dc766db" providerId="ADAL" clId="{BF1CCFE5-06C9-4F8F-92FA-7F572799B1DB}" dt="2022-06-01T14:24:41.235" v="2590"/>
        <pc:sldMkLst>
          <pc:docMk/>
          <pc:sldMk cId="675987880" sldId="377"/>
        </pc:sldMkLst>
        <pc:spChg chg="mod">
          <ac:chgData name="Amber" userId="22153115-7c8d-4fa2-8205-31511dc766db" providerId="ADAL" clId="{BF1CCFE5-06C9-4F8F-92FA-7F572799B1DB}" dt="2022-06-01T14:01:44.633" v="2535" actId="26606"/>
          <ac:spMkLst>
            <pc:docMk/>
            <pc:sldMk cId="675987880" sldId="377"/>
            <ac:spMk id="2" creationId="{5E898F31-A39C-7C2E-BE51-CAEDBC31D0DE}"/>
          </ac:spMkLst>
        </pc:spChg>
        <pc:spChg chg="mod">
          <ac:chgData name="Amber" userId="22153115-7c8d-4fa2-8205-31511dc766db" providerId="ADAL" clId="{BF1CCFE5-06C9-4F8F-92FA-7F572799B1DB}" dt="2022-06-01T14:01:44.633" v="2535" actId="26606"/>
          <ac:spMkLst>
            <pc:docMk/>
            <pc:sldMk cId="675987880" sldId="377"/>
            <ac:spMk id="3" creationId="{F96658A8-3618-B730-1785-E03EE61E7070}"/>
          </ac:spMkLst>
        </pc:spChg>
        <pc:spChg chg="add mod">
          <ac:chgData name="Amber" userId="22153115-7c8d-4fa2-8205-31511dc766db" providerId="ADAL" clId="{BF1CCFE5-06C9-4F8F-92FA-7F572799B1DB}" dt="2022-06-01T14:01:44.633" v="2535" actId="26606"/>
          <ac:spMkLst>
            <pc:docMk/>
            <pc:sldMk cId="675987880" sldId="377"/>
            <ac:spMk id="6" creationId="{BC00DA65-9A9A-C6B6-6E60-E5100FE26149}"/>
          </ac:spMkLst>
        </pc:spChg>
        <pc:spChg chg="add del">
          <ac:chgData name="Amber" userId="22153115-7c8d-4fa2-8205-31511dc766db" providerId="ADAL" clId="{BF1CCFE5-06C9-4F8F-92FA-7F572799B1DB}" dt="2022-06-01T14:01:44.633" v="2535" actId="26606"/>
          <ac:spMkLst>
            <pc:docMk/>
            <pc:sldMk cId="675987880" sldId="377"/>
            <ac:spMk id="8" creationId="{17718681-A12E-49D6-9925-DD7C68176D61}"/>
          </ac:spMkLst>
        </pc:spChg>
        <pc:spChg chg="add del">
          <ac:chgData name="Amber" userId="22153115-7c8d-4fa2-8205-31511dc766db" providerId="ADAL" clId="{BF1CCFE5-06C9-4F8F-92FA-7F572799B1DB}" dt="2022-06-01T14:01:44.633" v="2535" actId="26606"/>
          <ac:spMkLst>
            <pc:docMk/>
            <pc:sldMk cId="675987880" sldId="377"/>
            <ac:spMk id="10" creationId="{FBD77573-9EF2-4C35-8285-A1CF6FBB0EA5}"/>
          </ac:spMkLst>
        </pc:spChg>
        <pc:spChg chg="add del">
          <ac:chgData name="Amber" userId="22153115-7c8d-4fa2-8205-31511dc766db" providerId="ADAL" clId="{BF1CCFE5-06C9-4F8F-92FA-7F572799B1DB}" dt="2022-06-01T14:01:44.631" v="2534" actId="26606"/>
          <ac:spMkLst>
            <pc:docMk/>
            <pc:sldMk cId="675987880" sldId="377"/>
            <ac:spMk id="15" creationId="{4F7EBAE4-9945-4473-9E34-B2C66EA0F03D}"/>
          </ac:spMkLst>
        </pc:spChg>
        <pc:spChg chg="add del">
          <ac:chgData name="Amber" userId="22153115-7c8d-4fa2-8205-31511dc766db" providerId="ADAL" clId="{BF1CCFE5-06C9-4F8F-92FA-7F572799B1DB}" dt="2022-06-01T14:01:44.631" v="2534" actId="26606"/>
          <ac:spMkLst>
            <pc:docMk/>
            <pc:sldMk cId="675987880" sldId="377"/>
            <ac:spMk id="17" creationId="{70BEB1E7-2F88-40BC-B73D-42E5B6F80BFC}"/>
          </ac:spMkLst>
        </pc:spChg>
        <pc:spChg chg="add del">
          <ac:chgData name="Amber" userId="22153115-7c8d-4fa2-8205-31511dc766db" providerId="ADAL" clId="{BF1CCFE5-06C9-4F8F-92FA-7F572799B1DB}" dt="2022-06-01T14:01:44.631" v="2534" actId="26606"/>
          <ac:spMkLst>
            <pc:docMk/>
            <pc:sldMk cId="675987880" sldId="377"/>
            <ac:spMk id="19" creationId="{A7B99495-F43F-4D80-A44F-2CB4764EB90B}"/>
          </ac:spMkLst>
        </pc:spChg>
        <pc:spChg chg="add">
          <ac:chgData name="Amber" userId="22153115-7c8d-4fa2-8205-31511dc766db" providerId="ADAL" clId="{BF1CCFE5-06C9-4F8F-92FA-7F572799B1DB}" dt="2022-06-01T14:01:44.633" v="2535" actId="26606"/>
          <ac:spMkLst>
            <pc:docMk/>
            <pc:sldMk cId="675987880" sldId="377"/>
            <ac:spMk id="21" creationId="{C7FA33FF-088D-4F16-95A2-2C64D353DEA8}"/>
          </ac:spMkLst>
        </pc:spChg>
        <pc:spChg chg="add">
          <ac:chgData name="Amber" userId="22153115-7c8d-4fa2-8205-31511dc766db" providerId="ADAL" clId="{BF1CCFE5-06C9-4F8F-92FA-7F572799B1DB}" dt="2022-06-01T14:01:44.633" v="2535" actId="26606"/>
          <ac:spMkLst>
            <pc:docMk/>
            <pc:sldMk cId="675987880" sldId="377"/>
            <ac:spMk id="22" creationId="{A376EFB1-01CF-419F-ABF1-2AF02BBFCBD1}"/>
          </ac:spMkLst>
        </pc:spChg>
        <pc:spChg chg="add">
          <ac:chgData name="Amber" userId="22153115-7c8d-4fa2-8205-31511dc766db" providerId="ADAL" clId="{BF1CCFE5-06C9-4F8F-92FA-7F572799B1DB}" dt="2022-06-01T14:01:44.633" v="2535" actId="26606"/>
          <ac:spMkLst>
            <pc:docMk/>
            <pc:sldMk cId="675987880" sldId="377"/>
            <ac:spMk id="23" creationId="{FF9DEA15-78BD-4750-AA18-B9F28A6D5AB8}"/>
          </ac:spMkLst>
        </pc:spChg>
        <pc:picChg chg="add mod">
          <ac:chgData name="Amber" userId="22153115-7c8d-4fa2-8205-31511dc766db" providerId="ADAL" clId="{BF1CCFE5-06C9-4F8F-92FA-7F572799B1DB}" dt="2022-06-01T14:01:44.633" v="2535" actId="26606"/>
          <ac:picMkLst>
            <pc:docMk/>
            <pc:sldMk cId="675987880" sldId="377"/>
            <ac:picMk id="5" creationId="{B8017D69-01B1-6C49-2BB7-226D816D579E}"/>
          </ac:picMkLst>
        </pc:picChg>
      </pc:sldChg>
      <pc:sldChg chg="addSp delSp modSp new mod ord setBg modClrScheme delDesignElem chgLayout">
        <pc:chgData name="Amber" userId="22153115-7c8d-4fa2-8205-31511dc766db" providerId="ADAL" clId="{BF1CCFE5-06C9-4F8F-92FA-7F572799B1DB}" dt="2022-06-01T14:25:16.203" v="2592"/>
        <pc:sldMkLst>
          <pc:docMk/>
          <pc:sldMk cId="4228640132" sldId="378"/>
        </pc:sldMkLst>
        <pc:spChg chg="mod ord">
          <ac:chgData name="Amber" userId="22153115-7c8d-4fa2-8205-31511dc766db" providerId="ADAL" clId="{BF1CCFE5-06C9-4F8F-92FA-7F572799B1DB}" dt="2022-06-01T14:23:52.254" v="2586" actId="26606"/>
          <ac:spMkLst>
            <pc:docMk/>
            <pc:sldMk cId="4228640132" sldId="378"/>
            <ac:spMk id="2" creationId="{E6980EF1-8312-C04A-96F6-54019519C1D6}"/>
          </ac:spMkLst>
        </pc:spChg>
        <pc:spChg chg="mod ord">
          <ac:chgData name="Amber" userId="22153115-7c8d-4fa2-8205-31511dc766db" providerId="ADAL" clId="{BF1CCFE5-06C9-4F8F-92FA-7F572799B1DB}" dt="2022-06-01T14:24:00.930" v="2587" actId="20577"/>
          <ac:spMkLst>
            <pc:docMk/>
            <pc:sldMk cId="4228640132" sldId="378"/>
            <ac:spMk id="3" creationId="{986A036F-7E30-CAF2-35C5-E02B1F3FF38E}"/>
          </ac:spMkLst>
        </pc:spChg>
        <pc:spChg chg="add mod ord">
          <ac:chgData name="Amber" userId="22153115-7c8d-4fa2-8205-31511dc766db" providerId="ADAL" clId="{BF1CCFE5-06C9-4F8F-92FA-7F572799B1DB}" dt="2022-06-01T14:23:52.254" v="2586" actId="26606"/>
          <ac:spMkLst>
            <pc:docMk/>
            <pc:sldMk cId="4228640132" sldId="378"/>
            <ac:spMk id="4" creationId="{EBA2789E-2164-F1EA-9A94-03AC93E8B218}"/>
          </ac:spMkLst>
        </pc:spChg>
        <pc:spChg chg="add del">
          <ac:chgData name="Amber" userId="22153115-7c8d-4fa2-8205-31511dc766db" providerId="ADAL" clId="{BF1CCFE5-06C9-4F8F-92FA-7F572799B1DB}" dt="2022-06-01T14:23:05.269" v="2577" actId="700"/>
          <ac:spMkLst>
            <pc:docMk/>
            <pc:sldMk cId="4228640132" sldId="378"/>
            <ac:spMk id="8" creationId="{488333BA-AE6E-427A-9B16-A39C8073F4EB}"/>
          </ac:spMkLst>
        </pc:spChg>
        <pc:spChg chg="add del">
          <ac:chgData name="Amber" userId="22153115-7c8d-4fa2-8205-31511dc766db" providerId="ADAL" clId="{BF1CCFE5-06C9-4F8F-92FA-7F572799B1DB}" dt="2022-06-01T14:23:52.253" v="2585" actId="26606"/>
          <ac:spMkLst>
            <pc:docMk/>
            <pc:sldMk cId="4228640132" sldId="378"/>
            <ac:spMk id="9" creationId="{4FFBEE45-F140-49D5-85EA-C78C24340B23}"/>
          </ac:spMkLst>
        </pc:spChg>
        <pc:spChg chg="add del">
          <ac:chgData name="Amber" userId="22153115-7c8d-4fa2-8205-31511dc766db" providerId="ADAL" clId="{BF1CCFE5-06C9-4F8F-92FA-7F572799B1DB}" dt="2022-06-01T14:23:05.269" v="2577" actId="700"/>
          <ac:spMkLst>
            <pc:docMk/>
            <pc:sldMk cId="4228640132" sldId="378"/>
            <ac:spMk id="10" creationId="{F98ED85F-DCEE-4B50-802E-71A6E3E12B04}"/>
          </ac:spMkLst>
        </pc:spChg>
        <pc:spChg chg="add">
          <ac:chgData name="Amber" userId="22153115-7c8d-4fa2-8205-31511dc766db" providerId="ADAL" clId="{BF1CCFE5-06C9-4F8F-92FA-7F572799B1DB}" dt="2022-06-01T14:23:52.254" v="2586" actId="26606"/>
          <ac:spMkLst>
            <pc:docMk/>
            <pc:sldMk cId="4228640132" sldId="378"/>
            <ac:spMk id="12" creationId="{4C608BEB-860E-4094-8511-78603564A75E}"/>
          </ac:spMkLst>
        </pc:spChg>
        <pc:cxnChg chg="add">
          <ac:chgData name="Amber" userId="22153115-7c8d-4fa2-8205-31511dc766db" providerId="ADAL" clId="{BF1CCFE5-06C9-4F8F-92FA-7F572799B1DB}" dt="2022-06-01T14:23:52.254" v="2586" actId="26606"/>
          <ac:cxnSpMkLst>
            <pc:docMk/>
            <pc:sldMk cId="4228640132" sldId="378"/>
            <ac:cxnSpMk id="11" creationId="{1F16A8D4-FE87-4604-88B2-394B5D1EB437}"/>
          </ac:cxnSpMkLst>
        </pc:cxnChg>
      </pc:sldChg>
      <pc:sldChg chg="addSp delSp modSp new mod ord setBg modClrScheme chgLayout">
        <pc:chgData name="Amber" userId="22153115-7c8d-4fa2-8205-31511dc766db" providerId="ADAL" clId="{BF1CCFE5-06C9-4F8F-92FA-7F572799B1DB}" dt="2022-06-01T14:53:19.856" v="2851" actId="1076"/>
        <pc:sldMkLst>
          <pc:docMk/>
          <pc:sldMk cId="3824522718" sldId="379"/>
        </pc:sldMkLst>
        <pc:spChg chg="mod ord">
          <ac:chgData name="Amber" userId="22153115-7c8d-4fa2-8205-31511dc766db" providerId="ADAL" clId="{BF1CCFE5-06C9-4F8F-92FA-7F572799B1DB}" dt="2022-06-01T14:53:09.086" v="2849" actId="26606"/>
          <ac:spMkLst>
            <pc:docMk/>
            <pc:sldMk cId="3824522718" sldId="379"/>
            <ac:spMk id="2" creationId="{E85AB25F-59E2-2B25-B695-9D727FEA3917}"/>
          </ac:spMkLst>
        </pc:spChg>
        <pc:spChg chg="mod ord">
          <ac:chgData name="Amber" userId="22153115-7c8d-4fa2-8205-31511dc766db" providerId="ADAL" clId="{BF1CCFE5-06C9-4F8F-92FA-7F572799B1DB}" dt="2022-06-01T14:53:09.086" v="2849" actId="26606"/>
          <ac:spMkLst>
            <pc:docMk/>
            <pc:sldMk cId="3824522718" sldId="379"/>
            <ac:spMk id="3" creationId="{5154B7D5-97E0-1F83-9963-286F86ED6445}"/>
          </ac:spMkLst>
        </pc:spChg>
        <pc:spChg chg="add mod ord">
          <ac:chgData name="Amber" userId="22153115-7c8d-4fa2-8205-31511dc766db" providerId="ADAL" clId="{BF1CCFE5-06C9-4F8F-92FA-7F572799B1DB}" dt="2022-06-01T14:53:19.856" v="2851" actId="1076"/>
          <ac:spMkLst>
            <pc:docMk/>
            <pc:sldMk cId="3824522718" sldId="379"/>
            <ac:spMk id="4" creationId="{633659F5-D524-F995-D2CD-F7742D8809F7}"/>
          </ac:spMkLst>
        </pc:spChg>
        <pc:spChg chg="add del">
          <ac:chgData name="Amber" userId="22153115-7c8d-4fa2-8205-31511dc766db" providerId="ADAL" clId="{BF1CCFE5-06C9-4F8F-92FA-7F572799B1DB}" dt="2022-06-01T14:53:09.079" v="2848" actId="26606"/>
          <ac:spMkLst>
            <pc:docMk/>
            <pc:sldMk cId="3824522718" sldId="379"/>
            <ac:spMk id="9" creationId="{4FFBEE45-F140-49D5-85EA-C78C24340B23}"/>
          </ac:spMkLst>
        </pc:spChg>
        <pc:spChg chg="add">
          <ac:chgData name="Amber" userId="22153115-7c8d-4fa2-8205-31511dc766db" providerId="ADAL" clId="{BF1CCFE5-06C9-4F8F-92FA-7F572799B1DB}" dt="2022-06-01T14:53:09.086" v="2849" actId="26606"/>
          <ac:spMkLst>
            <pc:docMk/>
            <pc:sldMk cId="3824522718" sldId="379"/>
            <ac:spMk id="11" creationId="{4FFBEE45-F140-49D5-85EA-C78C24340B23}"/>
          </ac:spMkLst>
        </pc:spChg>
      </pc:sldChg>
      <pc:sldChg chg="addSp delSp modSp new del mod ord">
        <pc:chgData name="Amber" userId="22153115-7c8d-4fa2-8205-31511dc766db" providerId="ADAL" clId="{BF1CCFE5-06C9-4F8F-92FA-7F572799B1DB}" dt="2022-06-01T15:33:25.312" v="3856" actId="47"/>
        <pc:sldMkLst>
          <pc:docMk/>
          <pc:sldMk cId="545474688" sldId="380"/>
        </pc:sldMkLst>
        <pc:picChg chg="add del mod">
          <ac:chgData name="Amber" userId="22153115-7c8d-4fa2-8205-31511dc766db" providerId="ADAL" clId="{BF1CCFE5-06C9-4F8F-92FA-7F572799B1DB}" dt="2022-06-01T14:57:12.201" v="2860" actId="478"/>
          <ac:picMkLst>
            <pc:docMk/>
            <pc:sldMk cId="545474688" sldId="380"/>
            <ac:picMk id="2" creationId="{CE8E3FEB-E849-9929-992D-C90DDBF56BE1}"/>
          </ac:picMkLst>
        </pc:picChg>
      </pc:sldChg>
      <pc:sldChg chg="modSp add mod">
        <pc:chgData name="Amber" userId="22153115-7c8d-4fa2-8205-31511dc766db" providerId="ADAL" clId="{BF1CCFE5-06C9-4F8F-92FA-7F572799B1DB}" dt="2022-06-01T15:30:06.019" v="3818" actId="27636"/>
        <pc:sldMkLst>
          <pc:docMk/>
          <pc:sldMk cId="83517909" sldId="381"/>
        </pc:sldMkLst>
        <pc:spChg chg="mod">
          <ac:chgData name="Amber" userId="22153115-7c8d-4fa2-8205-31511dc766db" providerId="ADAL" clId="{BF1CCFE5-06C9-4F8F-92FA-7F572799B1DB}" dt="2022-06-01T15:07:27.351" v="2913" actId="1076"/>
          <ac:spMkLst>
            <pc:docMk/>
            <pc:sldMk cId="83517909" sldId="381"/>
            <ac:spMk id="2" creationId="{E59311E9-489D-76D4-7855-E238E36C1A2B}"/>
          </ac:spMkLst>
        </pc:spChg>
        <pc:spChg chg="mod">
          <ac:chgData name="Amber" userId="22153115-7c8d-4fa2-8205-31511dc766db" providerId="ADAL" clId="{BF1CCFE5-06C9-4F8F-92FA-7F572799B1DB}" dt="2022-06-01T15:30:06.019" v="3818" actId="27636"/>
          <ac:spMkLst>
            <pc:docMk/>
            <pc:sldMk cId="83517909" sldId="381"/>
            <ac:spMk id="3" creationId="{366914AC-AC27-C041-820C-F8148B8AF23F}"/>
          </ac:spMkLst>
        </pc:spChg>
      </pc:sldChg>
      <pc:sldChg chg="modSp add del mod">
        <pc:chgData name="Amber" userId="22153115-7c8d-4fa2-8205-31511dc766db" providerId="ADAL" clId="{BF1CCFE5-06C9-4F8F-92FA-7F572799B1DB}" dt="2022-06-01T15:33:21.594" v="3855" actId="47"/>
        <pc:sldMkLst>
          <pc:docMk/>
          <pc:sldMk cId="1627910039" sldId="382"/>
        </pc:sldMkLst>
        <pc:spChg chg="mod">
          <ac:chgData name="Amber" userId="22153115-7c8d-4fa2-8205-31511dc766db" providerId="ADAL" clId="{BF1CCFE5-06C9-4F8F-92FA-7F572799B1DB}" dt="2022-06-01T15:13:06.115" v="2957" actId="255"/>
          <ac:spMkLst>
            <pc:docMk/>
            <pc:sldMk cId="1627910039" sldId="382"/>
            <ac:spMk id="3" creationId="{366914AC-AC27-C041-820C-F8148B8AF23F}"/>
          </ac:spMkLst>
        </pc:spChg>
      </pc:sldChg>
      <pc:sldChg chg="addSp delSp modSp new mod modAnim">
        <pc:chgData name="Amber" userId="22153115-7c8d-4fa2-8205-31511dc766db" providerId="ADAL" clId="{BF1CCFE5-06C9-4F8F-92FA-7F572799B1DB}" dt="2022-06-01T15:15:29.116" v="3027" actId="1076"/>
        <pc:sldMkLst>
          <pc:docMk/>
          <pc:sldMk cId="1783709138" sldId="383"/>
        </pc:sldMkLst>
        <pc:spChg chg="mod">
          <ac:chgData name="Amber" userId="22153115-7c8d-4fa2-8205-31511dc766db" providerId="ADAL" clId="{BF1CCFE5-06C9-4F8F-92FA-7F572799B1DB}" dt="2022-06-01T15:15:07.513" v="3025" actId="14100"/>
          <ac:spMkLst>
            <pc:docMk/>
            <pc:sldMk cId="1783709138" sldId="383"/>
            <ac:spMk id="2" creationId="{F12622AB-A09D-31A3-3533-428E2FAC85D3}"/>
          </ac:spMkLst>
        </pc:spChg>
        <pc:spChg chg="del">
          <ac:chgData name="Amber" userId="22153115-7c8d-4fa2-8205-31511dc766db" providerId="ADAL" clId="{BF1CCFE5-06C9-4F8F-92FA-7F572799B1DB}" dt="2022-06-01T15:14:16.642" v="3016"/>
          <ac:spMkLst>
            <pc:docMk/>
            <pc:sldMk cId="1783709138" sldId="383"/>
            <ac:spMk id="3" creationId="{DA096091-86F8-644C-B0F0-D440A2A8435C}"/>
          </ac:spMkLst>
        </pc:spChg>
        <pc:spChg chg="add mod">
          <ac:chgData name="Amber" userId="22153115-7c8d-4fa2-8205-31511dc766db" providerId="ADAL" clId="{BF1CCFE5-06C9-4F8F-92FA-7F572799B1DB}" dt="2022-06-01T15:15:03.769" v="3024" actId="1076"/>
          <ac:spMkLst>
            <pc:docMk/>
            <pc:sldMk cId="1783709138" sldId="383"/>
            <ac:spMk id="6" creationId="{B7EDF074-8EDD-9F03-90B6-0934DAD6A3C2}"/>
          </ac:spMkLst>
        </pc:spChg>
        <pc:spChg chg="add mod">
          <ac:chgData name="Amber" userId="22153115-7c8d-4fa2-8205-31511dc766db" providerId="ADAL" clId="{BF1CCFE5-06C9-4F8F-92FA-7F572799B1DB}" dt="2022-06-01T15:15:29.116" v="3027" actId="1076"/>
          <ac:spMkLst>
            <pc:docMk/>
            <pc:sldMk cId="1783709138" sldId="383"/>
            <ac:spMk id="8" creationId="{C225D45A-B9AE-F253-F3A1-4962A53D22AA}"/>
          </ac:spMkLst>
        </pc:spChg>
        <pc:picChg chg="add mod">
          <ac:chgData name="Amber" userId="22153115-7c8d-4fa2-8205-31511dc766db" providerId="ADAL" clId="{BF1CCFE5-06C9-4F8F-92FA-7F572799B1DB}" dt="2022-06-01T15:14:56.804" v="3022" actId="14100"/>
          <ac:picMkLst>
            <pc:docMk/>
            <pc:sldMk cId="1783709138" sldId="383"/>
            <ac:picMk id="4" creationId="{B201A2DA-41BC-96CE-8EAA-91DCCB5D034B}"/>
          </ac:picMkLst>
        </pc:picChg>
      </pc:sldChg>
      <pc:sldChg chg="modSp new mod">
        <pc:chgData name="Amber" userId="22153115-7c8d-4fa2-8205-31511dc766db" providerId="ADAL" clId="{BF1CCFE5-06C9-4F8F-92FA-7F572799B1DB}" dt="2022-06-01T15:22:37.668" v="3446" actId="20577"/>
        <pc:sldMkLst>
          <pc:docMk/>
          <pc:sldMk cId="338036871" sldId="384"/>
        </pc:sldMkLst>
        <pc:spChg chg="mod">
          <ac:chgData name="Amber" userId="22153115-7c8d-4fa2-8205-31511dc766db" providerId="ADAL" clId="{BF1CCFE5-06C9-4F8F-92FA-7F572799B1DB}" dt="2022-06-01T15:17:03.400" v="3050" actId="20577"/>
          <ac:spMkLst>
            <pc:docMk/>
            <pc:sldMk cId="338036871" sldId="384"/>
            <ac:spMk id="2" creationId="{8D3C0083-C12C-CF07-70C4-4F767BC32DBB}"/>
          </ac:spMkLst>
        </pc:spChg>
        <pc:spChg chg="mod">
          <ac:chgData name="Amber" userId="22153115-7c8d-4fa2-8205-31511dc766db" providerId="ADAL" clId="{BF1CCFE5-06C9-4F8F-92FA-7F572799B1DB}" dt="2022-06-01T15:22:37.668" v="3446" actId="20577"/>
          <ac:spMkLst>
            <pc:docMk/>
            <pc:sldMk cId="338036871" sldId="384"/>
            <ac:spMk id="3" creationId="{3758FA88-C900-390B-5743-15AF9010E3B4}"/>
          </ac:spMkLst>
        </pc:spChg>
      </pc:sldChg>
      <pc:sldChg chg="addSp delSp modSp new mod setBg">
        <pc:chgData name="Amber" userId="22153115-7c8d-4fa2-8205-31511dc766db" providerId="ADAL" clId="{BF1CCFE5-06C9-4F8F-92FA-7F572799B1DB}" dt="2022-06-01T15:27:57.801" v="3807" actId="26606"/>
        <pc:sldMkLst>
          <pc:docMk/>
          <pc:sldMk cId="1341617983" sldId="385"/>
        </pc:sldMkLst>
        <pc:spChg chg="mod">
          <ac:chgData name="Amber" userId="22153115-7c8d-4fa2-8205-31511dc766db" providerId="ADAL" clId="{BF1CCFE5-06C9-4F8F-92FA-7F572799B1DB}" dt="2022-06-01T15:27:57.801" v="3807" actId="26606"/>
          <ac:spMkLst>
            <pc:docMk/>
            <pc:sldMk cId="1341617983" sldId="385"/>
            <ac:spMk id="2" creationId="{FA4CBC15-490D-7C41-D825-0FEB88F92304}"/>
          </ac:spMkLst>
        </pc:spChg>
        <pc:spChg chg="mod ord">
          <ac:chgData name="Amber" userId="22153115-7c8d-4fa2-8205-31511dc766db" providerId="ADAL" clId="{BF1CCFE5-06C9-4F8F-92FA-7F572799B1DB}" dt="2022-06-01T15:27:57.801" v="3807" actId="26606"/>
          <ac:spMkLst>
            <pc:docMk/>
            <pc:sldMk cId="1341617983" sldId="385"/>
            <ac:spMk id="3" creationId="{5C65086C-2B66-827D-D787-78A7D3076DA8}"/>
          </ac:spMkLst>
        </pc:spChg>
        <pc:spChg chg="add mod">
          <ac:chgData name="Amber" userId="22153115-7c8d-4fa2-8205-31511dc766db" providerId="ADAL" clId="{BF1CCFE5-06C9-4F8F-92FA-7F572799B1DB}" dt="2022-06-01T15:27:57.801" v="3807" actId="26606"/>
          <ac:spMkLst>
            <pc:docMk/>
            <pc:sldMk cId="1341617983" sldId="385"/>
            <ac:spMk id="8" creationId="{97AA57FF-A01A-19C9-0F00-2BBF13CFA967}"/>
          </ac:spMkLst>
        </pc:spChg>
        <pc:spChg chg="add">
          <ac:chgData name="Amber" userId="22153115-7c8d-4fa2-8205-31511dc766db" providerId="ADAL" clId="{BF1CCFE5-06C9-4F8F-92FA-7F572799B1DB}" dt="2022-06-01T15:27:57.801" v="3807" actId="26606"/>
          <ac:spMkLst>
            <pc:docMk/>
            <pc:sldMk cId="1341617983" sldId="385"/>
            <ac:spMk id="13" creationId="{FF9B822F-893E-44C8-963C-64F50ACECBB2}"/>
          </ac:spMkLst>
        </pc:spChg>
        <pc:spChg chg="add">
          <ac:chgData name="Amber" userId="22153115-7c8d-4fa2-8205-31511dc766db" providerId="ADAL" clId="{BF1CCFE5-06C9-4F8F-92FA-7F572799B1DB}" dt="2022-06-01T15:27:57.801" v="3807" actId="26606"/>
          <ac:spMkLst>
            <pc:docMk/>
            <pc:sldMk cId="1341617983" sldId="385"/>
            <ac:spMk id="15" creationId="{EBF87945-A001-489F-9D9B-7D9435F0B9CA}"/>
          </ac:spMkLst>
        </pc:spChg>
        <pc:picChg chg="add del mod">
          <ac:chgData name="Amber" userId="22153115-7c8d-4fa2-8205-31511dc766db" providerId="ADAL" clId="{BF1CCFE5-06C9-4F8F-92FA-7F572799B1DB}" dt="2022-06-01T15:26:53.058" v="3802" actId="931"/>
          <ac:picMkLst>
            <pc:docMk/>
            <pc:sldMk cId="1341617983" sldId="385"/>
            <ac:picMk id="5" creationId="{15C0EA64-C1A4-D1CF-8245-04882CB27887}"/>
          </ac:picMkLst>
        </pc:picChg>
        <pc:picChg chg="add mod">
          <ac:chgData name="Amber" userId="22153115-7c8d-4fa2-8205-31511dc766db" providerId="ADAL" clId="{BF1CCFE5-06C9-4F8F-92FA-7F572799B1DB}" dt="2022-06-01T15:27:57.801" v="3807" actId="26606"/>
          <ac:picMkLst>
            <pc:docMk/>
            <pc:sldMk cId="1341617983" sldId="385"/>
            <ac:picMk id="7" creationId="{25D3D9B3-D2B2-7CB5-F849-4CEE93C83E35}"/>
          </ac:picMkLst>
        </pc:picChg>
      </pc:sldChg>
    </pc:docChg>
  </pc:docChgLst>
  <pc:docChgLst>
    <pc:chgData name="Crouse,Julie" userId="8738619b-c4ec-4c6e-bf7e-c79ecf51b25e" providerId="ADAL" clId="{23CD2C62-142F-4E78-8323-7448B31FEC18}"/>
    <pc:docChg chg="undo custSel addSld delSld modSld sldOrd">
      <pc:chgData name="Crouse,Julie" userId="8738619b-c4ec-4c6e-bf7e-c79ecf51b25e" providerId="ADAL" clId="{23CD2C62-142F-4E78-8323-7448B31FEC18}" dt="2022-06-08T13:03:27.965" v="376" actId="47"/>
      <pc:docMkLst>
        <pc:docMk/>
      </pc:docMkLst>
      <pc:sldChg chg="ord">
        <pc:chgData name="Crouse,Julie" userId="8738619b-c4ec-4c6e-bf7e-c79ecf51b25e" providerId="ADAL" clId="{23CD2C62-142F-4E78-8323-7448B31FEC18}" dt="2022-06-08T12:57:38.752" v="223"/>
        <pc:sldMkLst>
          <pc:docMk/>
          <pc:sldMk cId="1835527709" sldId="256"/>
        </pc:sldMkLst>
      </pc:sldChg>
      <pc:sldChg chg="modSp mod">
        <pc:chgData name="Crouse,Julie" userId="8738619b-c4ec-4c6e-bf7e-c79ecf51b25e" providerId="ADAL" clId="{23CD2C62-142F-4E78-8323-7448B31FEC18}" dt="2022-06-08T13:00:43.997" v="339" actId="20577"/>
        <pc:sldMkLst>
          <pc:docMk/>
          <pc:sldMk cId="3954831096" sldId="332"/>
        </pc:sldMkLst>
        <pc:spChg chg="mod">
          <ac:chgData name="Crouse,Julie" userId="8738619b-c4ec-4c6e-bf7e-c79ecf51b25e" providerId="ADAL" clId="{23CD2C62-142F-4E78-8323-7448B31FEC18}" dt="2022-06-08T13:00:43.997" v="339" actId="20577"/>
          <ac:spMkLst>
            <pc:docMk/>
            <pc:sldMk cId="3954831096" sldId="332"/>
            <ac:spMk id="8" creationId="{531AA156-F54C-33B7-6687-3FE287A8D00E}"/>
          </ac:spMkLst>
        </pc:spChg>
      </pc:sldChg>
      <pc:sldChg chg="del">
        <pc:chgData name="Crouse,Julie" userId="8738619b-c4ec-4c6e-bf7e-c79ecf51b25e" providerId="ADAL" clId="{23CD2C62-142F-4E78-8323-7448B31FEC18}" dt="2022-06-08T12:49:02.360" v="5" actId="47"/>
        <pc:sldMkLst>
          <pc:docMk/>
          <pc:sldMk cId="780525094" sldId="360"/>
        </pc:sldMkLst>
      </pc:sldChg>
      <pc:sldChg chg="ord">
        <pc:chgData name="Crouse,Julie" userId="8738619b-c4ec-4c6e-bf7e-c79ecf51b25e" providerId="ADAL" clId="{23CD2C62-142F-4E78-8323-7448B31FEC18}" dt="2022-06-08T12:59:16.806" v="251"/>
        <pc:sldMkLst>
          <pc:docMk/>
          <pc:sldMk cId="2749568463" sldId="361"/>
        </pc:sldMkLst>
      </pc:sldChg>
      <pc:sldChg chg="modSp mod ord">
        <pc:chgData name="Crouse,Julie" userId="8738619b-c4ec-4c6e-bf7e-c79ecf51b25e" providerId="ADAL" clId="{23CD2C62-142F-4E78-8323-7448B31FEC18}" dt="2022-06-08T12:59:14.808" v="249"/>
        <pc:sldMkLst>
          <pc:docMk/>
          <pc:sldMk cId="1278417811" sldId="363"/>
        </pc:sldMkLst>
        <pc:spChg chg="mod">
          <ac:chgData name="Crouse,Julie" userId="8738619b-c4ec-4c6e-bf7e-c79ecf51b25e" providerId="ADAL" clId="{23CD2C62-142F-4E78-8323-7448B31FEC18}" dt="2022-06-08T12:50:12.299" v="20" actId="14100"/>
          <ac:spMkLst>
            <pc:docMk/>
            <pc:sldMk cId="1278417811" sldId="363"/>
            <ac:spMk id="3" creationId="{7587BEDD-5931-78B3-1E1F-AB9DAB9A7775}"/>
          </ac:spMkLst>
        </pc:spChg>
      </pc:sldChg>
      <pc:sldChg chg="modSp mod">
        <pc:chgData name="Crouse,Julie" userId="8738619b-c4ec-4c6e-bf7e-c79ecf51b25e" providerId="ADAL" clId="{23CD2C62-142F-4E78-8323-7448B31FEC18}" dt="2022-06-08T12:50:34.995" v="23" actId="255"/>
        <pc:sldMkLst>
          <pc:docMk/>
          <pc:sldMk cId="2284408951" sldId="365"/>
        </pc:sldMkLst>
        <pc:spChg chg="mod">
          <ac:chgData name="Crouse,Julie" userId="8738619b-c4ec-4c6e-bf7e-c79ecf51b25e" providerId="ADAL" clId="{23CD2C62-142F-4E78-8323-7448B31FEC18}" dt="2022-06-08T12:50:34.995" v="23" actId="255"/>
          <ac:spMkLst>
            <pc:docMk/>
            <pc:sldMk cId="2284408951" sldId="365"/>
            <ac:spMk id="3" creationId="{61CE1109-68C0-5583-4C64-C7E7D871531E}"/>
          </ac:spMkLst>
        </pc:spChg>
      </pc:sldChg>
      <pc:sldChg chg="del ord">
        <pc:chgData name="Crouse,Julie" userId="8738619b-c4ec-4c6e-bf7e-c79ecf51b25e" providerId="ADAL" clId="{23CD2C62-142F-4E78-8323-7448B31FEC18}" dt="2022-06-08T13:03:11.663" v="373" actId="47"/>
        <pc:sldMkLst>
          <pc:docMk/>
          <pc:sldMk cId="3088788453" sldId="367"/>
        </pc:sldMkLst>
      </pc:sldChg>
      <pc:sldChg chg="modSp mod">
        <pc:chgData name="Crouse,Julie" userId="8738619b-c4ec-4c6e-bf7e-c79ecf51b25e" providerId="ADAL" clId="{23CD2C62-142F-4E78-8323-7448B31FEC18}" dt="2022-06-08T13:02:38.089" v="372" actId="6549"/>
        <pc:sldMkLst>
          <pc:docMk/>
          <pc:sldMk cId="1335140400" sldId="371"/>
        </pc:sldMkLst>
        <pc:spChg chg="mod">
          <ac:chgData name="Crouse,Julie" userId="8738619b-c4ec-4c6e-bf7e-c79ecf51b25e" providerId="ADAL" clId="{23CD2C62-142F-4E78-8323-7448B31FEC18}" dt="2022-06-08T13:02:38.089" v="372" actId="6549"/>
          <ac:spMkLst>
            <pc:docMk/>
            <pc:sldMk cId="1335140400" sldId="371"/>
            <ac:spMk id="3" creationId="{366914AC-AC27-C041-820C-F8148B8AF23F}"/>
          </ac:spMkLst>
        </pc:spChg>
      </pc:sldChg>
      <pc:sldChg chg="ord">
        <pc:chgData name="Crouse,Julie" userId="8738619b-c4ec-4c6e-bf7e-c79ecf51b25e" providerId="ADAL" clId="{23CD2C62-142F-4E78-8323-7448B31FEC18}" dt="2022-06-08T12:54:47.179" v="139"/>
        <pc:sldMkLst>
          <pc:docMk/>
          <pc:sldMk cId="3661567637" sldId="372"/>
        </pc:sldMkLst>
      </pc:sldChg>
      <pc:sldChg chg="ord">
        <pc:chgData name="Crouse,Julie" userId="8738619b-c4ec-4c6e-bf7e-c79ecf51b25e" providerId="ADAL" clId="{23CD2C62-142F-4E78-8323-7448B31FEC18}" dt="2022-06-08T13:00:00.455" v="325"/>
        <pc:sldMkLst>
          <pc:docMk/>
          <pc:sldMk cId="1465090597" sldId="373"/>
        </pc:sldMkLst>
      </pc:sldChg>
      <pc:sldChg chg="del">
        <pc:chgData name="Crouse,Julie" userId="8738619b-c4ec-4c6e-bf7e-c79ecf51b25e" providerId="ADAL" clId="{23CD2C62-142F-4E78-8323-7448B31FEC18}" dt="2022-06-08T13:00:07.134" v="326" actId="47"/>
        <pc:sldMkLst>
          <pc:docMk/>
          <pc:sldMk cId="2241294967" sldId="374"/>
        </pc:sldMkLst>
      </pc:sldChg>
      <pc:sldChg chg="ord">
        <pc:chgData name="Crouse,Julie" userId="8738619b-c4ec-4c6e-bf7e-c79ecf51b25e" providerId="ADAL" clId="{23CD2C62-142F-4E78-8323-7448B31FEC18}" dt="2022-06-08T13:03:15.727" v="375"/>
        <pc:sldMkLst>
          <pc:docMk/>
          <pc:sldMk cId="938757028" sldId="375"/>
        </pc:sldMkLst>
      </pc:sldChg>
      <pc:sldChg chg="del">
        <pc:chgData name="Crouse,Julie" userId="8738619b-c4ec-4c6e-bf7e-c79ecf51b25e" providerId="ADAL" clId="{23CD2C62-142F-4E78-8323-7448B31FEC18}" dt="2022-06-08T12:57:14.689" v="218" actId="2696"/>
        <pc:sldMkLst>
          <pc:docMk/>
          <pc:sldMk cId="2358784895" sldId="376"/>
        </pc:sldMkLst>
      </pc:sldChg>
      <pc:sldChg chg="del">
        <pc:chgData name="Crouse,Julie" userId="8738619b-c4ec-4c6e-bf7e-c79ecf51b25e" providerId="ADAL" clId="{23CD2C62-142F-4E78-8323-7448B31FEC18}" dt="2022-06-08T12:56:26.590" v="173" actId="2696"/>
        <pc:sldMkLst>
          <pc:docMk/>
          <pc:sldMk cId="3723691871" sldId="376"/>
        </pc:sldMkLst>
      </pc:sldChg>
      <pc:sldChg chg="del">
        <pc:chgData name="Crouse,Julie" userId="8738619b-c4ec-4c6e-bf7e-c79ecf51b25e" providerId="ADAL" clId="{23CD2C62-142F-4E78-8323-7448B31FEC18}" dt="2022-06-08T12:56:26.590" v="173" actId="2696"/>
        <pc:sldMkLst>
          <pc:docMk/>
          <pc:sldMk cId="675987880" sldId="377"/>
        </pc:sldMkLst>
      </pc:sldChg>
      <pc:sldChg chg="modSp mod">
        <pc:chgData name="Crouse,Julie" userId="8738619b-c4ec-4c6e-bf7e-c79ecf51b25e" providerId="ADAL" clId="{23CD2C62-142F-4E78-8323-7448B31FEC18}" dt="2022-06-08T12:57:25.011" v="219" actId="255"/>
        <pc:sldMkLst>
          <pc:docMk/>
          <pc:sldMk cId="3869531923" sldId="377"/>
        </pc:sldMkLst>
        <pc:spChg chg="mod">
          <ac:chgData name="Crouse,Julie" userId="8738619b-c4ec-4c6e-bf7e-c79ecf51b25e" providerId="ADAL" clId="{23CD2C62-142F-4E78-8323-7448B31FEC18}" dt="2022-06-08T12:56:48.286" v="190" actId="20577"/>
          <ac:spMkLst>
            <pc:docMk/>
            <pc:sldMk cId="3869531923" sldId="377"/>
            <ac:spMk id="2" creationId="{5E898F31-A39C-7C2E-BE51-CAEDBC31D0DE}"/>
          </ac:spMkLst>
        </pc:spChg>
        <pc:spChg chg="mod">
          <ac:chgData name="Crouse,Julie" userId="8738619b-c4ec-4c6e-bf7e-c79ecf51b25e" providerId="ADAL" clId="{23CD2C62-142F-4E78-8323-7448B31FEC18}" dt="2022-06-08T12:57:25.011" v="219" actId="255"/>
          <ac:spMkLst>
            <pc:docMk/>
            <pc:sldMk cId="3869531923" sldId="377"/>
            <ac:spMk id="3" creationId="{F96658A8-3618-B730-1785-E03EE61E7070}"/>
          </ac:spMkLst>
        </pc:spChg>
      </pc:sldChg>
      <pc:sldChg chg="modSp mod ord">
        <pc:chgData name="Crouse,Julie" userId="8738619b-c4ec-4c6e-bf7e-c79ecf51b25e" providerId="ADAL" clId="{23CD2C62-142F-4E78-8323-7448B31FEC18}" dt="2022-06-08T12:58:51.603" v="246" actId="1076"/>
        <pc:sldMkLst>
          <pc:docMk/>
          <pc:sldMk cId="4228640132" sldId="378"/>
        </pc:sldMkLst>
        <pc:spChg chg="mod">
          <ac:chgData name="Crouse,Julie" userId="8738619b-c4ec-4c6e-bf7e-c79ecf51b25e" providerId="ADAL" clId="{23CD2C62-142F-4E78-8323-7448B31FEC18}" dt="2022-06-08T12:58:44.235" v="245" actId="14100"/>
          <ac:spMkLst>
            <pc:docMk/>
            <pc:sldMk cId="4228640132" sldId="378"/>
            <ac:spMk id="3" creationId="{986A036F-7E30-CAF2-35C5-E02B1F3FF38E}"/>
          </ac:spMkLst>
        </pc:spChg>
        <pc:spChg chg="mod">
          <ac:chgData name="Crouse,Julie" userId="8738619b-c4ec-4c6e-bf7e-c79ecf51b25e" providerId="ADAL" clId="{23CD2C62-142F-4E78-8323-7448B31FEC18}" dt="2022-06-08T12:58:51.603" v="246" actId="1076"/>
          <ac:spMkLst>
            <pc:docMk/>
            <pc:sldMk cId="4228640132" sldId="378"/>
            <ac:spMk id="4" creationId="{EBA2789E-2164-F1EA-9A94-03AC93E8B218}"/>
          </ac:spMkLst>
        </pc:spChg>
      </pc:sldChg>
      <pc:sldChg chg="modSp mod ord">
        <pc:chgData name="Crouse,Julie" userId="8738619b-c4ec-4c6e-bf7e-c79ecf51b25e" providerId="ADAL" clId="{23CD2C62-142F-4E78-8323-7448B31FEC18}" dt="2022-06-08T12:56:02.278" v="172" actId="20577"/>
        <pc:sldMkLst>
          <pc:docMk/>
          <pc:sldMk cId="3824522718" sldId="379"/>
        </pc:sldMkLst>
        <pc:spChg chg="mod">
          <ac:chgData name="Crouse,Julie" userId="8738619b-c4ec-4c6e-bf7e-c79ecf51b25e" providerId="ADAL" clId="{23CD2C62-142F-4E78-8323-7448B31FEC18}" dt="2022-06-08T12:56:02.278" v="172" actId="20577"/>
          <ac:spMkLst>
            <pc:docMk/>
            <pc:sldMk cId="3824522718" sldId="379"/>
            <ac:spMk id="2" creationId="{E85AB25F-59E2-2B25-B695-9D727FEA3917}"/>
          </ac:spMkLst>
        </pc:spChg>
      </pc:sldChg>
      <pc:sldChg chg="ord">
        <pc:chgData name="Crouse,Julie" userId="8738619b-c4ec-4c6e-bf7e-c79ecf51b25e" providerId="ADAL" clId="{23CD2C62-142F-4E78-8323-7448B31FEC18}" dt="2022-06-08T13:00:16.319" v="330"/>
        <pc:sldMkLst>
          <pc:docMk/>
          <pc:sldMk cId="1783709138" sldId="383"/>
        </pc:sldMkLst>
      </pc:sldChg>
      <pc:sldChg chg="ord">
        <pc:chgData name="Crouse,Julie" userId="8738619b-c4ec-4c6e-bf7e-c79ecf51b25e" providerId="ADAL" clId="{23CD2C62-142F-4E78-8323-7448B31FEC18}" dt="2022-06-08T13:00:13.762" v="328"/>
        <pc:sldMkLst>
          <pc:docMk/>
          <pc:sldMk cId="338036871" sldId="384"/>
        </pc:sldMkLst>
      </pc:sldChg>
      <pc:sldChg chg="addSp delSp modSp new mod setBg">
        <pc:chgData name="Crouse,Julie" userId="8738619b-c4ec-4c6e-bf7e-c79ecf51b25e" providerId="ADAL" clId="{23CD2C62-142F-4E78-8323-7448B31FEC18}" dt="2022-06-08T12:48:41.203" v="4" actId="26606"/>
        <pc:sldMkLst>
          <pc:docMk/>
          <pc:sldMk cId="1116098836" sldId="386"/>
        </pc:sldMkLst>
        <pc:spChg chg="del">
          <ac:chgData name="Crouse,Julie" userId="8738619b-c4ec-4c6e-bf7e-c79ecf51b25e" providerId="ADAL" clId="{23CD2C62-142F-4E78-8323-7448B31FEC18}" dt="2022-06-08T12:48:41.203" v="4" actId="26606"/>
          <ac:spMkLst>
            <pc:docMk/>
            <pc:sldMk cId="1116098836" sldId="386"/>
            <ac:spMk id="2" creationId="{DC636A1A-9471-C62F-EE19-51B6C0824815}"/>
          </ac:spMkLst>
        </pc:spChg>
        <pc:spChg chg="del">
          <ac:chgData name="Crouse,Julie" userId="8738619b-c4ec-4c6e-bf7e-c79ecf51b25e" providerId="ADAL" clId="{23CD2C62-142F-4E78-8323-7448B31FEC18}" dt="2022-06-08T12:48:35.998" v="1" actId="931"/>
          <ac:spMkLst>
            <pc:docMk/>
            <pc:sldMk cId="1116098836" sldId="386"/>
            <ac:spMk id="3" creationId="{3DEEBD6B-94D4-BFFF-CCE6-91DD76C9B0EC}"/>
          </ac:spMkLst>
        </pc:spChg>
        <pc:spChg chg="add mod">
          <ac:chgData name="Crouse,Julie" userId="8738619b-c4ec-4c6e-bf7e-c79ecf51b25e" providerId="ADAL" clId="{23CD2C62-142F-4E78-8323-7448B31FEC18}" dt="2022-06-08T12:48:41.203" v="4" actId="26606"/>
          <ac:spMkLst>
            <pc:docMk/>
            <pc:sldMk cId="1116098836" sldId="386"/>
            <ac:spMk id="6" creationId="{FDD2C5B1-2B91-CBEB-7837-802181BD1DA5}"/>
          </ac:spMkLst>
        </pc:spChg>
        <pc:spChg chg="add">
          <ac:chgData name="Crouse,Julie" userId="8738619b-c4ec-4c6e-bf7e-c79ecf51b25e" providerId="ADAL" clId="{23CD2C62-142F-4E78-8323-7448B31FEC18}" dt="2022-06-08T12:48:41.203" v="4" actId="26606"/>
          <ac:spMkLst>
            <pc:docMk/>
            <pc:sldMk cId="1116098836" sldId="386"/>
            <ac:spMk id="11" creationId="{32BC26D8-82FB-445E-AA49-62A77D7C1EE0}"/>
          </ac:spMkLst>
        </pc:spChg>
        <pc:spChg chg="add">
          <ac:chgData name="Crouse,Julie" userId="8738619b-c4ec-4c6e-bf7e-c79ecf51b25e" providerId="ADAL" clId="{23CD2C62-142F-4E78-8323-7448B31FEC18}" dt="2022-06-08T12:48:41.203" v="4" actId="26606"/>
          <ac:spMkLst>
            <pc:docMk/>
            <pc:sldMk cId="1116098836" sldId="386"/>
            <ac:spMk id="13" creationId="{CB44330D-EA18-4254-AA95-EB49948539B8}"/>
          </ac:spMkLst>
        </pc:spChg>
        <pc:picChg chg="add mod">
          <ac:chgData name="Crouse,Julie" userId="8738619b-c4ec-4c6e-bf7e-c79ecf51b25e" providerId="ADAL" clId="{23CD2C62-142F-4E78-8323-7448B31FEC18}" dt="2022-06-08T12:48:41.203" v="4" actId="26606"/>
          <ac:picMkLst>
            <pc:docMk/>
            <pc:sldMk cId="1116098836" sldId="386"/>
            <ac:picMk id="5" creationId="{C6BBA48F-DB56-0EE3-2E98-0E35AC485038}"/>
          </ac:picMkLst>
        </pc:picChg>
      </pc:sldChg>
      <pc:sldChg chg="addSp modSp new mod ord modAnim">
        <pc:chgData name="Crouse,Julie" userId="8738619b-c4ec-4c6e-bf7e-c79ecf51b25e" providerId="ADAL" clId="{23CD2C62-142F-4E78-8323-7448B31FEC18}" dt="2022-06-08T13:00:55.749" v="342" actId="20577"/>
        <pc:sldMkLst>
          <pc:docMk/>
          <pc:sldMk cId="20728325" sldId="387"/>
        </pc:sldMkLst>
        <pc:spChg chg="mod">
          <ac:chgData name="Crouse,Julie" userId="8738619b-c4ec-4c6e-bf7e-c79ecf51b25e" providerId="ADAL" clId="{23CD2C62-142F-4E78-8323-7448B31FEC18}" dt="2022-06-08T12:51:56.461" v="99" actId="5793"/>
          <ac:spMkLst>
            <pc:docMk/>
            <pc:sldMk cId="20728325" sldId="387"/>
            <ac:spMk id="2" creationId="{E4E55FDB-3F96-54F4-2353-EF385C60473A}"/>
          </ac:spMkLst>
        </pc:spChg>
        <pc:spChg chg="mod">
          <ac:chgData name="Crouse,Julie" userId="8738619b-c4ec-4c6e-bf7e-c79ecf51b25e" providerId="ADAL" clId="{23CD2C62-142F-4E78-8323-7448B31FEC18}" dt="2022-06-08T12:52:39.416" v="119" actId="20577"/>
          <ac:spMkLst>
            <pc:docMk/>
            <pc:sldMk cId="20728325" sldId="387"/>
            <ac:spMk id="3" creationId="{392CE844-A45F-693C-30AC-7F8DD4CF9679}"/>
          </ac:spMkLst>
        </pc:spChg>
        <pc:spChg chg="add mod">
          <ac:chgData name="Crouse,Julie" userId="8738619b-c4ec-4c6e-bf7e-c79ecf51b25e" providerId="ADAL" clId="{23CD2C62-142F-4E78-8323-7448B31FEC18}" dt="2022-06-08T13:00:55.749" v="342" actId="20577"/>
          <ac:spMkLst>
            <pc:docMk/>
            <pc:sldMk cId="20728325" sldId="387"/>
            <ac:spMk id="5" creationId="{AAA2E748-A343-E69C-C5DF-341F19AC9BAB}"/>
          </ac:spMkLst>
        </pc:spChg>
        <pc:picChg chg="add mod">
          <ac:chgData name="Crouse,Julie" userId="8738619b-c4ec-4c6e-bf7e-c79ecf51b25e" providerId="ADAL" clId="{23CD2C62-142F-4E78-8323-7448B31FEC18}" dt="2022-06-08T12:53:56.227" v="125" actId="1076"/>
          <ac:picMkLst>
            <pc:docMk/>
            <pc:sldMk cId="20728325" sldId="387"/>
            <ac:picMk id="4" creationId="{D603B533-A9A3-40F7-8286-BBDDA4267A4C}"/>
          </ac:picMkLst>
        </pc:picChg>
      </pc:sldChg>
      <pc:sldChg chg="modSp new del mod">
        <pc:chgData name="Crouse,Julie" userId="8738619b-c4ec-4c6e-bf7e-c79ecf51b25e" providerId="ADAL" clId="{23CD2C62-142F-4E78-8323-7448B31FEC18}" dt="2022-06-08T12:57:14.689" v="218" actId="2696"/>
        <pc:sldMkLst>
          <pc:docMk/>
          <pc:sldMk cId="2447435727" sldId="388"/>
        </pc:sldMkLst>
        <pc:spChg chg="mod">
          <ac:chgData name="Crouse,Julie" userId="8738619b-c4ec-4c6e-bf7e-c79ecf51b25e" providerId="ADAL" clId="{23CD2C62-142F-4E78-8323-7448B31FEC18}" dt="2022-06-08T12:57:07.485" v="217" actId="20577"/>
          <ac:spMkLst>
            <pc:docMk/>
            <pc:sldMk cId="2447435727" sldId="388"/>
            <ac:spMk id="2" creationId="{560AFFA0-06BA-9F83-B0C2-CDEE60773D52}"/>
          </ac:spMkLst>
        </pc:spChg>
        <pc:spChg chg="mod">
          <ac:chgData name="Crouse,Julie" userId="8738619b-c4ec-4c6e-bf7e-c79ecf51b25e" providerId="ADAL" clId="{23CD2C62-142F-4E78-8323-7448B31FEC18}" dt="2022-06-08T12:57:00.447" v="192"/>
          <ac:spMkLst>
            <pc:docMk/>
            <pc:sldMk cId="2447435727" sldId="388"/>
            <ac:spMk id="3" creationId="{02743F3B-930D-AB11-556C-72EAA1403F3B}"/>
          </ac:spMkLst>
        </pc:spChg>
      </pc:sldChg>
      <pc:sldChg chg="new del">
        <pc:chgData name="Crouse,Julie" userId="8738619b-c4ec-4c6e-bf7e-c79ecf51b25e" providerId="ADAL" clId="{23CD2C62-142F-4E78-8323-7448B31FEC18}" dt="2022-06-08T12:59:40.888" v="319" actId="47"/>
        <pc:sldMkLst>
          <pc:docMk/>
          <pc:sldMk cId="2519615007" sldId="388"/>
        </pc:sldMkLst>
      </pc:sldChg>
      <pc:sldChg chg="modSp new del mod">
        <pc:chgData name="Crouse,Julie" userId="8738619b-c4ec-4c6e-bf7e-c79ecf51b25e" providerId="ADAL" clId="{23CD2C62-142F-4E78-8323-7448B31FEC18}" dt="2022-06-08T13:03:27.965" v="376" actId="47"/>
        <pc:sldMkLst>
          <pc:docMk/>
          <pc:sldMk cId="1294539074" sldId="389"/>
        </pc:sldMkLst>
        <pc:spChg chg="mod">
          <ac:chgData name="Crouse,Julie" userId="8738619b-c4ec-4c6e-bf7e-c79ecf51b25e" providerId="ADAL" clId="{23CD2C62-142F-4E78-8323-7448B31FEC18}" dt="2022-06-08T12:59:37.174" v="318" actId="20577"/>
          <ac:spMkLst>
            <pc:docMk/>
            <pc:sldMk cId="1294539074" sldId="389"/>
            <ac:spMk id="2" creationId="{F8BFE8E3-3F00-EE87-8291-4FD34FCA8F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D531F-713F-4A2C-9D3A-7B2B4465046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2FB2BE-972C-4F9D-B20F-B80F10A1FC8C}">
      <dgm:prSet/>
      <dgm:spPr/>
      <dgm:t>
        <a:bodyPr/>
        <a:lstStyle/>
        <a:p>
          <a:r>
            <a:rPr lang="en-US"/>
            <a:t>Canadian Association of People who Use Drugs (CAPUD) Vancouver Area Network of Drug Users (VANDU) have a long history in advocacy for supervised consumption sites and prescription opioid programs</a:t>
          </a:r>
        </a:p>
      </dgm:t>
    </dgm:pt>
    <dgm:pt modelId="{96703ADE-AC21-4121-B537-431C06E8A634}" type="parTrans" cxnId="{2BF9A934-2CF1-4D63-A579-161D7433094A}">
      <dgm:prSet/>
      <dgm:spPr/>
      <dgm:t>
        <a:bodyPr/>
        <a:lstStyle/>
        <a:p>
          <a:endParaRPr lang="en-US"/>
        </a:p>
      </dgm:t>
    </dgm:pt>
    <dgm:pt modelId="{214A7C51-C7B2-4071-8E28-9A451260395F}" type="sibTrans" cxnId="{2BF9A934-2CF1-4D63-A579-161D7433094A}">
      <dgm:prSet/>
      <dgm:spPr/>
      <dgm:t>
        <a:bodyPr/>
        <a:lstStyle/>
        <a:p>
          <a:endParaRPr lang="en-US"/>
        </a:p>
      </dgm:t>
    </dgm:pt>
    <dgm:pt modelId="{F6FBA795-3B49-44C3-A713-A8E917D3950D}">
      <dgm:prSet/>
      <dgm:spPr/>
      <dgm:t>
        <a:bodyPr/>
        <a:lstStyle/>
        <a:p>
          <a:r>
            <a:rPr lang="en-US"/>
            <a:t>Halifax Substance Users Network (HalifaxSUN) and HaliFIX in Nova Scotia have been working to promote overdose prevention through substance testing campaigns and sharing first-person stories of their substance use</a:t>
          </a:r>
        </a:p>
      </dgm:t>
    </dgm:pt>
    <dgm:pt modelId="{08026971-5DE6-4CDE-8315-FFC1C4DEF11A}" type="parTrans" cxnId="{0DFA5372-20DD-4CC8-91EC-D865DC747FED}">
      <dgm:prSet/>
      <dgm:spPr/>
      <dgm:t>
        <a:bodyPr/>
        <a:lstStyle/>
        <a:p>
          <a:endParaRPr lang="en-US"/>
        </a:p>
      </dgm:t>
    </dgm:pt>
    <dgm:pt modelId="{33522667-AB79-4976-9311-6A503F34B1E1}" type="sibTrans" cxnId="{0DFA5372-20DD-4CC8-91EC-D865DC747FED}">
      <dgm:prSet/>
      <dgm:spPr/>
      <dgm:t>
        <a:bodyPr/>
        <a:lstStyle/>
        <a:p>
          <a:endParaRPr lang="en-US"/>
        </a:p>
      </dgm:t>
    </dgm:pt>
    <dgm:pt modelId="{62A56E3E-4534-41E2-9F97-EFE55ACC9F76}">
      <dgm:prSet/>
      <dgm:spPr/>
      <dgm:t>
        <a:bodyPr/>
        <a:lstStyle/>
        <a:p>
          <a:r>
            <a:rPr lang="en-US"/>
            <a:t>There are grassroots efforts to move towards substance use laws and policies that reflect a harm reduction approach in Canada.</a:t>
          </a:r>
        </a:p>
      </dgm:t>
    </dgm:pt>
    <dgm:pt modelId="{B573CB7A-043E-434B-B26E-7FB0BA0DA25A}" type="parTrans" cxnId="{488C5B71-822E-40C5-ADAB-04226CE16698}">
      <dgm:prSet/>
      <dgm:spPr/>
      <dgm:t>
        <a:bodyPr/>
        <a:lstStyle/>
        <a:p>
          <a:endParaRPr lang="en-US"/>
        </a:p>
      </dgm:t>
    </dgm:pt>
    <dgm:pt modelId="{184A6A89-0D4E-461D-B55D-E7608B4F56D5}" type="sibTrans" cxnId="{488C5B71-822E-40C5-ADAB-04226CE16698}">
      <dgm:prSet/>
      <dgm:spPr/>
      <dgm:t>
        <a:bodyPr/>
        <a:lstStyle/>
        <a:p>
          <a:endParaRPr lang="en-US"/>
        </a:p>
      </dgm:t>
    </dgm:pt>
    <dgm:pt modelId="{CDC18C12-D760-4981-BE53-9CAAAED95E04}">
      <dgm:prSet/>
      <dgm:spPr/>
      <dgm:t>
        <a:bodyPr/>
        <a:lstStyle/>
        <a:p>
          <a:r>
            <a:rPr lang="en-US"/>
            <a:t>NAOMI had a successful supervised prescribed heroin project in Vancouver </a:t>
          </a:r>
        </a:p>
      </dgm:t>
    </dgm:pt>
    <dgm:pt modelId="{47047771-1B61-45D3-8BEB-219D6279992F}" type="parTrans" cxnId="{D1EFA491-737B-417D-8636-BA32C04E7937}">
      <dgm:prSet/>
      <dgm:spPr/>
      <dgm:t>
        <a:bodyPr/>
        <a:lstStyle/>
        <a:p>
          <a:endParaRPr lang="en-US"/>
        </a:p>
      </dgm:t>
    </dgm:pt>
    <dgm:pt modelId="{BC612A46-94D6-474E-A3D6-9F88EEDEC40D}" type="sibTrans" cxnId="{D1EFA491-737B-417D-8636-BA32C04E7937}">
      <dgm:prSet/>
      <dgm:spPr/>
      <dgm:t>
        <a:bodyPr/>
        <a:lstStyle/>
        <a:p>
          <a:endParaRPr lang="en-US"/>
        </a:p>
      </dgm:t>
    </dgm:pt>
    <dgm:pt modelId="{41D70D03-D277-47FA-A56D-343567FCCAC7}">
      <dgm:prSet/>
      <dgm:spPr/>
      <dgm:t>
        <a:bodyPr/>
        <a:lstStyle/>
        <a:p>
          <a:r>
            <a:rPr lang="en-US"/>
            <a:t>SALOME ran an Opioid Maintenance pilot project in Vancouver</a:t>
          </a:r>
        </a:p>
      </dgm:t>
    </dgm:pt>
    <dgm:pt modelId="{A52FB3EF-708D-4C1A-8BFC-430BF987CF33}" type="parTrans" cxnId="{4CCE4E20-DD31-4D41-AFE7-3D191B5E2207}">
      <dgm:prSet/>
      <dgm:spPr/>
      <dgm:t>
        <a:bodyPr/>
        <a:lstStyle/>
        <a:p>
          <a:endParaRPr lang="en-US"/>
        </a:p>
      </dgm:t>
    </dgm:pt>
    <dgm:pt modelId="{634204B3-B8AF-4CA3-9F3B-B413F8C8D51F}" type="sibTrans" cxnId="{4CCE4E20-DD31-4D41-AFE7-3D191B5E2207}">
      <dgm:prSet/>
      <dgm:spPr/>
      <dgm:t>
        <a:bodyPr/>
        <a:lstStyle/>
        <a:p>
          <a:endParaRPr lang="en-US"/>
        </a:p>
      </dgm:t>
    </dgm:pt>
    <dgm:pt modelId="{42E9E257-F7B1-493E-BB2B-24B25AFAAF06}" type="pres">
      <dgm:prSet presAssocID="{F81D531F-713F-4A2C-9D3A-7B2B4465046E}" presName="vert0" presStyleCnt="0">
        <dgm:presLayoutVars>
          <dgm:dir/>
          <dgm:animOne val="branch"/>
          <dgm:animLvl val="lvl"/>
        </dgm:presLayoutVars>
      </dgm:prSet>
      <dgm:spPr/>
    </dgm:pt>
    <dgm:pt modelId="{2CF3CEED-EA0F-4316-9E61-66264AB77CDD}" type="pres">
      <dgm:prSet presAssocID="{572FB2BE-972C-4F9D-B20F-B80F10A1FC8C}" presName="thickLine" presStyleLbl="alignNode1" presStyleIdx="0" presStyleCnt="5"/>
      <dgm:spPr/>
    </dgm:pt>
    <dgm:pt modelId="{DC3C85D0-0B42-489E-B4C2-24A55383D67D}" type="pres">
      <dgm:prSet presAssocID="{572FB2BE-972C-4F9D-B20F-B80F10A1FC8C}" presName="horz1" presStyleCnt="0"/>
      <dgm:spPr/>
    </dgm:pt>
    <dgm:pt modelId="{305FEE51-3E02-420C-A135-2E73F1C19C6C}" type="pres">
      <dgm:prSet presAssocID="{572FB2BE-972C-4F9D-B20F-B80F10A1FC8C}" presName="tx1" presStyleLbl="revTx" presStyleIdx="0" presStyleCnt="5"/>
      <dgm:spPr/>
    </dgm:pt>
    <dgm:pt modelId="{F0C02ACF-BE92-4AE5-9570-2322D098DEFA}" type="pres">
      <dgm:prSet presAssocID="{572FB2BE-972C-4F9D-B20F-B80F10A1FC8C}" presName="vert1" presStyleCnt="0"/>
      <dgm:spPr/>
    </dgm:pt>
    <dgm:pt modelId="{7B8293D8-10A6-4297-8E25-4515BA4F8F98}" type="pres">
      <dgm:prSet presAssocID="{F6FBA795-3B49-44C3-A713-A8E917D3950D}" presName="thickLine" presStyleLbl="alignNode1" presStyleIdx="1" presStyleCnt="5"/>
      <dgm:spPr/>
    </dgm:pt>
    <dgm:pt modelId="{56BB8AC0-7BA5-496B-9925-EAF591B60158}" type="pres">
      <dgm:prSet presAssocID="{F6FBA795-3B49-44C3-A713-A8E917D3950D}" presName="horz1" presStyleCnt="0"/>
      <dgm:spPr/>
    </dgm:pt>
    <dgm:pt modelId="{EBE38B57-C7F6-4E34-BEAC-9BF2EB6446FB}" type="pres">
      <dgm:prSet presAssocID="{F6FBA795-3B49-44C3-A713-A8E917D3950D}" presName="tx1" presStyleLbl="revTx" presStyleIdx="1" presStyleCnt="5"/>
      <dgm:spPr/>
    </dgm:pt>
    <dgm:pt modelId="{97588749-3496-4C7A-80B2-63E658652B0D}" type="pres">
      <dgm:prSet presAssocID="{F6FBA795-3B49-44C3-A713-A8E917D3950D}" presName="vert1" presStyleCnt="0"/>
      <dgm:spPr/>
    </dgm:pt>
    <dgm:pt modelId="{0B40F7E6-6E30-4631-8FFF-2A46F4063C08}" type="pres">
      <dgm:prSet presAssocID="{62A56E3E-4534-41E2-9F97-EFE55ACC9F76}" presName="thickLine" presStyleLbl="alignNode1" presStyleIdx="2" presStyleCnt="5"/>
      <dgm:spPr/>
    </dgm:pt>
    <dgm:pt modelId="{24F25F4D-BC0C-40DF-9B25-126D2E4BC152}" type="pres">
      <dgm:prSet presAssocID="{62A56E3E-4534-41E2-9F97-EFE55ACC9F76}" presName="horz1" presStyleCnt="0"/>
      <dgm:spPr/>
    </dgm:pt>
    <dgm:pt modelId="{6005CF8F-88A3-4BD7-A439-4EE8168C6332}" type="pres">
      <dgm:prSet presAssocID="{62A56E3E-4534-41E2-9F97-EFE55ACC9F76}" presName="tx1" presStyleLbl="revTx" presStyleIdx="2" presStyleCnt="5"/>
      <dgm:spPr/>
    </dgm:pt>
    <dgm:pt modelId="{FA7D05EB-E78B-4785-8D4F-329A34572540}" type="pres">
      <dgm:prSet presAssocID="{62A56E3E-4534-41E2-9F97-EFE55ACC9F76}" presName="vert1" presStyleCnt="0"/>
      <dgm:spPr/>
    </dgm:pt>
    <dgm:pt modelId="{9C545CD5-C148-4891-9FA5-9BD84D60924B}" type="pres">
      <dgm:prSet presAssocID="{CDC18C12-D760-4981-BE53-9CAAAED95E04}" presName="thickLine" presStyleLbl="alignNode1" presStyleIdx="3" presStyleCnt="5"/>
      <dgm:spPr/>
    </dgm:pt>
    <dgm:pt modelId="{11594628-7B83-4A91-92F2-17FECA113518}" type="pres">
      <dgm:prSet presAssocID="{CDC18C12-D760-4981-BE53-9CAAAED95E04}" presName="horz1" presStyleCnt="0"/>
      <dgm:spPr/>
    </dgm:pt>
    <dgm:pt modelId="{83B423B6-304E-4A98-AABC-8571E8114DDE}" type="pres">
      <dgm:prSet presAssocID="{CDC18C12-D760-4981-BE53-9CAAAED95E04}" presName="tx1" presStyleLbl="revTx" presStyleIdx="3" presStyleCnt="5"/>
      <dgm:spPr/>
    </dgm:pt>
    <dgm:pt modelId="{E3C15BA8-2C02-4A34-9575-7CCFA9BC621E}" type="pres">
      <dgm:prSet presAssocID="{CDC18C12-D760-4981-BE53-9CAAAED95E04}" presName="vert1" presStyleCnt="0"/>
      <dgm:spPr/>
    </dgm:pt>
    <dgm:pt modelId="{95A2FD2C-EB86-4384-8DF6-5D529A8DF983}" type="pres">
      <dgm:prSet presAssocID="{41D70D03-D277-47FA-A56D-343567FCCAC7}" presName="thickLine" presStyleLbl="alignNode1" presStyleIdx="4" presStyleCnt="5"/>
      <dgm:spPr/>
    </dgm:pt>
    <dgm:pt modelId="{A67CB81A-A298-4280-A838-21CDC8709D0F}" type="pres">
      <dgm:prSet presAssocID="{41D70D03-D277-47FA-A56D-343567FCCAC7}" presName="horz1" presStyleCnt="0"/>
      <dgm:spPr/>
    </dgm:pt>
    <dgm:pt modelId="{74ABC1B0-2B64-434F-8004-8D651D34313C}" type="pres">
      <dgm:prSet presAssocID="{41D70D03-D277-47FA-A56D-343567FCCAC7}" presName="tx1" presStyleLbl="revTx" presStyleIdx="4" presStyleCnt="5"/>
      <dgm:spPr/>
    </dgm:pt>
    <dgm:pt modelId="{D8325064-AE4D-4F95-AD54-3C4A198C93E9}" type="pres">
      <dgm:prSet presAssocID="{41D70D03-D277-47FA-A56D-343567FCCAC7}" presName="vert1" presStyleCnt="0"/>
      <dgm:spPr/>
    </dgm:pt>
  </dgm:ptLst>
  <dgm:cxnLst>
    <dgm:cxn modelId="{4CCE4E20-DD31-4D41-AFE7-3D191B5E2207}" srcId="{F81D531F-713F-4A2C-9D3A-7B2B4465046E}" destId="{41D70D03-D277-47FA-A56D-343567FCCAC7}" srcOrd="4" destOrd="0" parTransId="{A52FB3EF-708D-4C1A-8BFC-430BF987CF33}" sibTransId="{634204B3-B8AF-4CA3-9F3B-B413F8C8D51F}"/>
    <dgm:cxn modelId="{D47D7F30-AA56-4270-BA3C-D8571D6B49E6}" type="presOf" srcId="{572FB2BE-972C-4F9D-B20F-B80F10A1FC8C}" destId="{305FEE51-3E02-420C-A135-2E73F1C19C6C}" srcOrd="0" destOrd="0" presId="urn:microsoft.com/office/officeart/2008/layout/LinedList"/>
    <dgm:cxn modelId="{2BF9A934-2CF1-4D63-A579-161D7433094A}" srcId="{F81D531F-713F-4A2C-9D3A-7B2B4465046E}" destId="{572FB2BE-972C-4F9D-B20F-B80F10A1FC8C}" srcOrd="0" destOrd="0" parTransId="{96703ADE-AC21-4121-B537-431C06E8A634}" sibTransId="{214A7C51-C7B2-4071-8E28-9A451260395F}"/>
    <dgm:cxn modelId="{0CA0CF4B-0F30-40D3-8775-063406113CB2}" type="presOf" srcId="{62A56E3E-4534-41E2-9F97-EFE55ACC9F76}" destId="{6005CF8F-88A3-4BD7-A439-4EE8168C6332}" srcOrd="0" destOrd="0" presId="urn:microsoft.com/office/officeart/2008/layout/LinedList"/>
    <dgm:cxn modelId="{488C5B71-822E-40C5-ADAB-04226CE16698}" srcId="{F81D531F-713F-4A2C-9D3A-7B2B4465046E}" destId="{62A56E3E-4534-41E2-9F97-EFE55ACC9F76}" srcOrd="2" destOrd="0" parTransId="{B573CB7A-043E-434B-B26E-7FB0BA0DA25A}" sibTransId="{184A6A89-0D4E-461D-B55D-E7608B4F56D5}"/>
    <dgm:cxn modelId="{0DFA5372-20DD-4CC8-91EC-D865DC747FED}" srcId="{F81D531F-713F-4A2C-9D3A-7B2B4465046E}" destId="{F6FBA795-3B49-44C3-A713-A8E917D3950D}" srcOrd="1" destOrd="0" parTransId="{08026971-5DE6-4CDE-8315-FFC1C4DEF11A}" sibTransId="{33522667-AB79-4976-9311-6A503F34B1E1}"/>
    <dgm:cxn modelId="{D1EFA491-737B-417D-8636-BA32C04E7937}" srcId="{F81D531F-713F-4A2C-9D3A-7B2B4465046E}" destId="{CDC18C12-D760-4981-BE53-9CAAAED95E04}" srcOrd="3" destOrd="0" parTransId="{47047771-1B61-45D3-8BEB-219D6279992F}" sibTransId="{BC612A46-94D6-474E-A3D6-9F88EEDEC40D}"/>
    <dgm:cxn modelId="{6A439DA6-088F-48E0-BC5F-C8D23A5C83BE}" type="presOf" srcId="{F6FBA795-3B49-44C3-A713-A8E917D3950D}" destId="{EBE38B57-C7F6-4E34-BEAC-9BF2EB6446FB}" srcOrd="0" destOrd="0" presId="urn:microsoft.com/office/officeart/2008/layout/LinedList"/>
    <dgm:cxn modelId="{4C7FE9B7-9D1C-494E-8936-D87A8E6CC2AB}" type="presOf" srcId="{41D70D03-D277-47FA-A56D-343567FCCAC7}" destId="{74ABC1B0-2B64-434F-8004-8D651D34313C}" srcOrd="0" destOrd="0" presId="urn:microsoft.com/office/officeart/2008/layout/LinedList"/>
    <dgm:cxn modelId="{836601DF-D4EB-428D-B94E-311AF175CD82}" type="presOf" srcId="{CDC18C12-D760-4981-BE53-9CAAAED95E04}" destId="{83B423B6-304E-4A98-AABC-8571E8114DDE}" srcOrd="0" destOrd="0" presId="urn:microsoft.com/office/officeart/2008/layout/LinedList"/>
    <dgm:cxn modelId="{BAC500E1-16AE-46B4-B344-E2A5AA3A0160}" type="presOf" srcId="{F81D531F-713F-4A2C-9D3A-7B2B4465046E}" destId="{42E9E257-F7B1-493E-BB2B-24B25AFAAF06}" srcOrd="0" destOrd="0" presId="urn:microsoft.com/office/officeart/2008/layout/LinedList"/>
    <dgm:cxn modelId="{D3F920C9-F03B-43A6-AA7F-CA6D033ED916}" type="presParOf" srcId="{42E9E257-F7B1-493E-BB2B-24B25AFAAF06}" destId="{2CF3CEED-EA0F-4316-9E61-66264AB77CDD}" srcOrd="0" destOrd="0" presId="urn:microsoft.com/office/officeart/2008/layout/LinedList"/>
    <dgm:cxn modelId="{4197A589-CC5F-4465-B8C3-0DBE20C7EDB8}" type="presParOf" srcId="{42E9E257-F7B1-493E-BB2B-24B25AFAAF06}" destId="{DC3C85D0-0B42-489E-B4C2-24A55383D67D}" srcOrd="1" destOrd="0" presId="urn:microsoft.com/office/officeart/2008/layout/LinedList"/>
    <dgm:cxn modelId="{54936509-1287-455F-8732-1684C32BE3D1}" type="presParOf" srcId="{DC3C85D0-0B42-489E-B4C2-24A55383D67D}" destId="{305FEE51-3E02-420C-A135-2E73F1C19C6C}" srcOrd="0" destOrd="0" presId="urn:microsoft.com/office/officeart/2008/layout/LinedList"/>
    <dgm:cxn modelId="{A0D57A64-718B-4F45-A4B4-B5126FFBC7D1}" type="presParOf" srcId="{DC3C85D0-0B42-489E-B4C2-24A55383D67D}" destId="{F0C02ACF-BE92-4AE5-9570-2322D098DEFA}" srcOrd="1" destOrd="0" presId="urn:microsoft.com/office/officeart/2008/layout/LinedList"/>
    <dgm:cxn modelId="{75056E51-8E61-4D57-8BFF-5C73F2A31BDF}" type="presParOf" srcId="{42E9E257-F7B1-493E-BB2B-24B25AFAAF06}" destId="{7B8293D8-10A6-4297-8E25-4515BA4F8F98}" srcOrd="2" destOrd="0" presId="urn:microsoft.com/office/officeart/2008/layout/LinedList"/>
    <dgm:cxn modelId="{0D4C72AC-FB39-4AAF-9B1B-3A936C498CC6}" type="presParOf" srcId="{42E9E257-F7B1-493E-BB2B-24B25AFAAF06}" destId="{56BB8AC0-7BA5-496B-9925-EAF591B60158}" srcOrd="3" destOrd="0" presId="urn:microsoft.com/office/officeart/2008/layout/LinedList"/>
    <dgm:cxn modelId="{0B9A2C93-8795-49F8-B2AC-68C00C7E8A9B}" type="presParOf" srcId="{56BB8AC0-7BA5-496B-9925-EAF591B60158}" destId="{EBE38B57-C7F6-4E34-BEAC-9BF2EB6446FB}" srcOrd="0" destOrd="0" presId="urn:microsoft.com/office/officeart/2008/layout/LinedList"/>
    <dgm:cxn modelId="{4F5E5363-3175-4B1C-AAB1-AC2AD11FBAF6}" type="presParOf" srcId="{56BB8AC0-7BA5-496B-9925-EAF591B60158}" destId="{97588749-3496-4C7A-80B2-63E658652B0D}" srcOrd="1" destOrd="0" presId="urn:microsoft.com/office/officeart/2008/layout/LinedList"/>
    <dgm:cxn modelId="{858E158F-41AB-48EA-85F3-D8B8154E6ABE}" type="presParOf" srcId="{42E9E257-F7B1-493E-BB2B-24B25AFAAF06}" destId="{0B40F7E6-6E30-4631-8FFF-2A46F4063C08}" srcOrd="4" destOrd="0" presId="urn:microsoft.com/office/officeart/2008/layout/LinedList"/>
    <dgm:cxn modelId="{E9354A20-D259-4C4E-9CD0-4A7006E79EEB}" type="presParOf" srcId="{42E9E257-F7B1-493E-BB2B-24B25AFAAF06}" destId="{24F25F4D-BC0C-40DF-9B25-126D2E4BC152}" srcOrd="5" destOrd="0" presId="urn:microsoft.com/office/officeart/2008/layout/LinedList"/>
    <dgm:cxn modelId="{590A7915-2939-4487-B6E1-FA2313E9CE75}" type="presParOf" srcId="{24F25F4D-BC0C-40DF-9B25-126D2E4BC152}" destId="{6005CF8F-88A3-4BD7-A439-4EE8168C6332}" srcOrd="0" destOrd="0" presId="urn:microsoft.com/office/officeart/2008/layout/LinedList"/>
    <dgm:cxn modelId="{5438DF6C-A369-4700-95D8-9335E78914EE}" type="presParOf" srcId="{24F25F4D-BC0C-40DF-9B25-126D2E4BC152}" destId="{FA7D05EB-E78B-4785-8D4F-329A34572540}" srcOrd="1" destOrd="0" presId="urn:microsoft.com/office/officeart/2008/layout/LinedList"/>
    <dgm:cxn modelId="{AAE25932-53DC-4015-AF59-DE18BA3A4DCF}" type="presParOf" srcId="{42E9E257-F7B1-493E-BB2B-24B25AFAAF06}" destId="{9C545CD5-C148-4891-9FA5-9BD84D60924B}" srcOrd="6" destOrd="0" presId="urn:microsoft.com/office/officeart/2008/layout/LinedList"/>
    <dgm:cxn modelId="{3B55263E-F7F5-4DF9-958E-D35B993BC62E}" type="presParOf" srcId="{42E9E257-F7B1-493E-BB2B-24B25AFAAF06}" destId="{11594628-7B83-4A91-92F2-17FECA113518}" srcOrd="7" destOrd="0" presId="urn:microsoft.com/office/officeart/2008/layout/LinedList"/>
    <dgm:cxn modelId="{54F81551-FDEC-4186-A465-6DF9A3D97DFF}" type="presParOf" srcId="{11594628-7B83-4A91-92F2-17FECA113518}" destId="{83B423B6-304E-4A98-AABC-8571E8114DDE}" srcOrd="0" destOrd="0" presId="urn:microsoft.com/office/officeart/2008/layout/LinedList"/>
    <dgm:cxn modelId="{2693BCDB-6FE4-4D7C-97A3-63E2FD09DCCC}" type="presParOf" srcId="{11594628-7B83-4A91-92F2-17FECA113518}" destId="{E3C15BA8-2C02-4A34-9575-7CCFA9BC621E}" srcOrd="1" destOrd="0" presId="urn:microsoft.com/office/officeart/2008/layout/LinedList"/>
    <dgm:cxn modelId="{DBD9196C-F25C-45DE-BA8A-C2D1E65D6ACC}" type="presParOf" srcId="{42E9E257-F7B1-493E-BB2B-24B25AFAAF06}" destId="{95A2FD2C-EB86-4384-8DF6-5D529A8DF983}" srcOrd="8" destOrd="0" presId="urn:microsoft.com/office/officeart/2008/layout/LinedList"/>
    <dgm:cxn modelId="{7219E12F-5A46-4D75-B6B7-DC87807C0611}" type="presParOf" srcId="{42E9E257-F7B1-493E-BB2B-24B25AFAAF06}" destId="{A67CB81A-A298-4280-A838-21CDC8709D0F}" srcOrd="9" destOrd="0" presId="urn:microsoft.com/office/officeart/2008/layout/LinedList"/>
    <dgm:cxn modelId="{3D66ECB7-851F-4952-A420-7E295E74A693}" type="presParOf" srcId="{A67CB81A-A298-4280-A838-21CDC8709D0F}" destId="{74ABC1B0-2B64-434F-8004-8D651D34313C}" srcOrd="0" destOrd="0" presId="urn:microsoft.com/office/officeart/2008/layout/LinedList"/>
    <dgm:cxn modelId="{7D0CEFFF-D4DB-4E25-8881-642AFBA91261}" type="presParOf" srcId="{A67CB81A-A298-4280-A838-21CDC8709D0F}" destId="{D8325064-AE4D-4F95-AD54-3C4A198C93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3CEED-EA0F-4316-9E61-66264AB77CDD}">
      <dsp:nvSpPr>
        <dsp:cNvPr id="0" name=""/>
        <dsp:cNvSpPr/>
      </dsp:nvSpPr>
      <dsp:spPr>
        <a:xfrm>
          <a:off x="0" y="531"/>
          <a:ext cx="10982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FEE51-3E02-420C-A135-2E73F1C19C6C}">
      <dsp:nvSpPr>
        <dsp:cNvPr id="0" name=""/>
        <dsp:cNvSpPr/>
      </dsp:nvSpPr>
      <dsp:spPr>
        <a:xfrm>
          <a:off x="0" y="531"/>
          <a:ext cx="1098273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Canadian Association of People who Use Drugs (CAPUD) Vancouver Area Network of Drug Users (VANDU) have a long history in advocacy for supervised consumption sites and prescription opioid programs</a:t>
          </a:r>
        </a:p>
      </dsp:txBody>
      <dsp:txXfrm>
        <a:off x="0" y="531"/>
        <a:ext cx="10982739" cy="870055"/>
      </dsp:txXfrm>
    </dsp:sp>
    <dsp:sp modelId="{7B8293D8-10A6-4297-8E25-4515BA4F8F98}">
      <dsp:nvSpPr>
        <dsp:cNvPr id="0" name=""/>
        <dsp:cNvSpPr/>
      </dsp:nvSpPr>
      <dsp:spPr>
        <a:xfrm>
          <a:off x="0" y="870586"/>
          <a:ext cx="10982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38B57-C7F6-4E34-BEAC-9BF2EB6446FB}">
      <dsp:nvSpPr>
        <dsp:cNvPr id="0" name=""/>
        <dsp:cNvSpPr/>
      </dsp:nvSpPr>
      <dsp:spPr>
        <a:xfrm>
          <a:off x="0" y="870586"/>
          <a:ext cx="1098273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Halifax Substance Users Network (HalifaxSUN) and HaliFIX in Nova Scotia have been working to promote overdose prevention through substance testing campaigns and sharing first-person stories of their substance use</a:t>
          </a:r>
        </a:p>
      </dsp:txBody>
      <dsp:txXfrm>
        <a:off x="0" y="870586"/>
        <a:ext cx="10982739" cy="870055"/>
      </dsp:txXfrm>
    </dsp:sp>
    <dsp:sp modelId="{0B40F7E6-6E30-4631-8FFF-2A46F4063C08}">
      <dsp:nvSpPr>
        <dsp:cNvPr id="0" name=""/>
        <dsp:cNvSpPr/>
      </dsp:nvSpPr>
      <dsp:spPr>
        <a:xfrm>
          <a:off x="0" y="1740641"/>
          <a:ext cx="10982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5CF8F-88A3-4BD7-A439-4EE8168C6332}">
      <dsp:nvSpPr>
        <dsp:cNvPr id="0" name=""/>
        <dsp:cNvSpPr/>
      </dsp:nvSpPr>
      <dsp:spPr>
        <a:xfrm>
          <a:off x="0" y="1740641"/>
          <a:ext cx="1098273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There are grassroots efforts to move towards substance use laws and policies that reflect a harm reduction approach in Canada.</a:t>
          </a:r>
        </a:p>
      </dsp:txBody>
      <dsp:txXfrm>
        <a:off x="0" y="1740641"/>
        <a:ext cx="10982739" cy="870055"/>
      </dsp:txXfrm>
    </dsp:sp>
    <dsp:sp modelId="{9C545CD5-C148-4891-9FA5-9BD84D60924B}">
      <dsp:nvSpPr>
        <dsp:cNvPr id="0" name=""/>
        <dsp:cNvSpPr/>
      </dsp:nvSpPr>
      <dsp:spPr>
        <a:xfrm>
          <a:off x="0" y="2610696"/>
          <a:ext cx="10982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423B6-304E-4A98-AABC-8571E8114DDE}">
      <dsp:nvSpPr>
        <dsp:cNvPr id="0" name=""/>
        <dsp:cNvSpPr/>
      </dsp:nvSpPr>
      <dsp:spPr>
        <a:xfrm>
          <a:off x="0" y="2610696"/>
          <a:ext cx="1098273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NAOMI had a successful supervised prescribed heroin project in Vancouver </a:t>
          </a:r>
        </a:p>
      </dsp:txBody>
      <dsp:txXfrm>
        <a:off x="0" y="2610696"/>
        <a:ext cx="10982739" cy="870055"/>
      </dsp:txXfrm>
    </dsp:sp>
    <dsp:sp modelId="{95A2FD2C-EB86-4384-8DF6-5D529A8DF983}">
      <dsp:nvSpPr>
        <dsp:cNvPr id="0" name=""/>
        <dsp:cNvSpPr/>
      </dsp:nvSpPr>
      <dsp:spPr>
        <a:xfrm>
          <a:off x="0" y="3480751"/>
          <a:ext cx="10982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BC1B0-2B64-434F-8004-8D651D34313C}">
      <dsp:nvSpPr>
        <dsp:cNvPr id="0" name=""/>
        <dsp:cNvSpPr/>
      </dsp:nvSpPr>
      <dsp:spPr>
        <a:xfrm>
          <a:off x="0" y="3480751"/>
          <a:ext cx="1098273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SALOME ran an Opioid Maintenance pilot project in Vancouver</a:t>
          </a:r>
        </a:p>
      </dsp:txBody>
      <dsp:txXfrm>
        <a:off x="0" y="3480751"/>
        <a:ext cx="10982739"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F23F-A76A-AD2A-5A15-9A0E3859D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9926BB9-79DF-8EA9-06EA-B4E934A86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54FE4B2-1583-BB51-D77F-E7E492DA9900}"/>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76C5388D-B952-57E2-49D6-C4F8757D60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6E16FD-651A-8399-90CD-7CC1FCC935C5}"/>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355605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B353-4B6B-696C-C8D9-B3274727252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C47E7AA-EE6D-EEF4-A228-31C71047B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0DA6AB-E549-7361-47D2-3D4B32E11350}"/>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18571C90-3C3C-D101-26A7-ECD2C9873D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96962F-3990-58A5-3BEB-74ED80799EE4}"/>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20051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415E0-4D56-4748-0EC1-4C332FCB20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28E1F-AA82-75F5-886D-D663A4D85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0E42F5-3D22-486F-436E-36B38B67B750}"/>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D9D8EBCA-47A9-E389-57E2-4F4756C84A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9F23BD-7A0B-2903-9EF7-BB1824DB40E7}"/>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157297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4413-8DB9-71C1-737F-F822E97128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73D8660-5430-1142-87F8-5E59AAEEA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825250-E107-FCF2-13D9-B8F85C79AE23}"/>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B65E7807-CB00-D8B9-A77E-B28615B183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95FD7A-C59B-3905-9A67-A01B4C112AC9}"/>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11137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AEDE-A234-25DA-566D-158C63DD2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9AE8ACA-CE94-A912-D772-85115CAC72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B3865B-2D90-2A28-AC92-9EE0650B22E8}"/>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A3A78992-8A53-3411-E4CF-BBE2D1112A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AEB3B9-1C05-5C5D-56C8-866773630842}"/>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27869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266-08F6-0CDF-4A32-AC6FD72AA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B9F805F-6845-87E2-6933-0E139D287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CE43E51-1279-293E-988D-FAF12B1DD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8656194-D32A-5010-D372-3D2D65463EB7}"/>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6" name="Footer Placeholder 5">
            <a:extLst>
              <a:ext uri="{FF2B5EF4-FFF2-40B4-BE49-F238E27FC236}">
                <a16:creationId xmlns:a16="http://schemas.microsoft.com/office/drawing/2014/main" id="{8D674EAC-FDE7-8BEB-C792-3268F5E2F7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BE4A02-B5AB-0A67-5EBA-EC43FAB2B965}"/>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215876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E2FB-8923-9D2A-594E-C4061B945AB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B4EE9B-ABCD-EBE8-AB67-520BA8FF2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5BAE-1035-6622-CE49-1D6E8D931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F09D26-3292-44BF-C544-0CAA2BDDA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959EA-90A5-E9DD-57C5-7AD282166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6F9FCDF-B1C1-95DF-91EB-E058834CE329}"/>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8" name="Footer Placeholder 7">
            <a:extLst>
              <a:ext uri="{FF2B5EF4-FFF2-40B4-BE49-F238E27FC236}">
                <a16:creationId xmlns:a16="http://schemas.microsoft.com/office/drawing/2014/main" id="{D17FAA6A-14DC-7861-1325-2988101A678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5B002C6-7028-3DBC-F81E-58C19AFA9056}"/>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407828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E06-EBFC-726C-C2E2-A039D018B62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5F9E860-5410-690C-BEDB-87FB17BCCAA7}"/>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4" name="Footer Placeholder 3">
            <a:extLst>
              <a:ext uri="{FF2B5EF4-FFF2-40B4-BE49-F238E27FC236}">
                <a16:creationId xmlns:a16="http://schemas.microsoft.com/office/drawing/2014/main" id="{CFA4D113-5DF7-85D3-FF20-0F63C4DF6CD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242A81A-422F-D458-F7BE-27F9A4D3CB32}"/>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289107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355A9-166F-D192-F894-454843C9C330}"/>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3" name="Footer Placeholder 2">
            <a:extLst>
              <a:ext uri="{FF2B5EF4-FFF2-40B4-BE49-F238E27FC236}">
                <a16:creationId xmlns:a16="http://schemas.microsoft.com/office/drawing/2014/main" id="{CC767DF4-27FF-76A0-D8AB-BAF6CB0DDD1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E8834A0-4E36-F923-13FC-39717321BEE6}"/>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322880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4BC8-BAF6-9D7E-0843-0E9F4965C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FC570F-9D02-7A46-7D92-F20CC8F38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F455C0C-3705-5D3A-409C-2943427FA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5A601-FE5E-3CBB-6C82-E707E28FC4CD}"/>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6" name="Footer Placeholder 5">
            <a:extLst>
              <a:ext uri="{FF2B5EF4-FFF2-40B4-BE49-F238E27FC236}">
                <a16:creationId xmlns:a16="http://schemas.microsoft.com/office/drawing/2014/main" id="{D11113C8-B3B5-9798-C247-6B6CD6EB8A4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80D542-B973-DAAB-B484-A8B633E25E9E}"/>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25486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7BD6-539B-8704-5D49-8F0996496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DD3314-99D4-D9DA-894E-8BD8FC66C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A904AB-4059-6FCA-F350-E2D506BBF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378EA-6530-E37B-3C24-6659562923D7}"/>
              </a:ext>
            </a:extLst>
          </p:cNvPr>
          <p:cNvSpPr>
            <a:spLocks noGrp="1"/>
          </p:cNvSpPr>
          <p:nvPr>
            <p:ph type="dt" sz="half" idx="10"/>
          </p:nvPr>
        </p:nvSpPr>
        <p:spPr/>
        <p:txBody>
          <a:bodyPr/>
          <a:lstStyle/>
          <a:p>
            <a:fld id="{66416693-A7F8-47BB-BF6A-2D71E357149D}" type="datetimeFigureOut">
              <a:rPr lang="en-CA" smtClean="0"/>
              <a:t>2022-06-08</a:t>
            </a:fld>
            <a:endParaRPr lang="en-CA"/>
          </a:p>
        </p:txBody>
      </p:sp>
      <p:sp>
        <p:nvSpPr>
          <p:cNvPr id="6" name="Footer Placeholder 5">
            <a:extLst>
              <a:ext uri="{FF2B5EF4-FFF2-40B4-BE49-F238E27FC236}">
                <a16:creationId xmlns:a16="http://schemas.microsoft.com/office/drawing/2014/main" id="{A5D276E6-1A58-9FD9-FD53-1ABC3D6F2B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2E8689F-7D8C-81DD-0221-957CDCC2B9F7}"/>
              </a:ext>
            </a:extLst>
          </p:cNvPr>
          <p:cNvSpPr>
            <a:spLocks noGrp="1"/>
          </p:cNvSpPr>
          <p:nvPr>
            <p:ph type="sldNum" sz="quarter" idx="12"/>
          </p:nvPr>
        </p:nvSpPr>
        <p:spPr/>
        <p:txBody>
          <a:bodyPr/>
          <a:lstStyle/>
          <a:p>
            <a:fld id="{5AE5954D-88EA-4B9C-AED9-AC86F0C6F94D}" type="slidenum">
              <a:rPr lang="en-CA" smtClean="0"/>
              <a:t>‹#›</a:t>
            </a:fld>
            <a:endParaRPr lang="en-CA"/>
          </a:p>
        </p:txBody>
      </p:sp>
    </p:spTree>
    <p:extLst>
      <p:ext uri="{BB962C8B-B14F-4D97-AF65-F5344CB8AC3E}">
        <p14:creationId xmlns:p14="http://schemas.microsoft.com/office/powerpoint/2010/main" val="99030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42620-86AC-DC85-D3F3-C9857A05A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C823CB8-16E7-EDA5-2FBA-E79C7EE2A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9CAEAC-3B46-9145-FD9D-C6CFF84C5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16693-A7F8-47BB-BF6A-2D71E357149D}" type="datetimeFigureOut">
              <a:rPr lang="en-CA" smtClean="0"/>
              <a:t>2022-06-08</a:t>
            </a:fld>
            <a:endParaRPr lang="en-CA"/>
          </a:p>
        </p:txBody>
      </p:sp>
      <p:sp>
        <p:nvSpPr>
          <p:cNvPr id="5" name="Footer Placeholder 4">
            <a:extLst>
              <a:ext uri="{FF2B5EF4-FFF2-40B4-BE49-F238E27FC236}">
                <a16:creationId xmlns:a16="http://schemas.microsoft.com/office/drawing/2014/main" id="{ADF76086-152F-2E0E-D0D0-29183FC3B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21D18FF-E457-CF5E-6534-6D556F119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5954D-88EA-4B9C-AED9-AC86F0C6F94D}" type="slidenum">
              <a:rPr lang="en-CA" smtClean="0"/>
              <a:t>‹#›</a:t>
            </a:fld>
            <a:endParaRPr lang="en-CA"/>
          </a:p>
        </p:txBody>
      </p:sp>
    </p:spTree>
    <p:extLst>
      <p:ext uri="{BB962C8B-B14F-4D97-AF65-F5344CB8AC3E}">
        <p14:creationId xmlns:p14="http://schemas.microsoft.com/office/powerpoint/2010/main" val="138321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9NKhpujqOXc?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Flag_of_the_Netherlands.sv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itizentruth.org/will-oregon-be-the-first-state-to-decriminalize-all-drug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vidplusworld.com/french-people-think-portugalportuguese-peopl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uQJ7n-JpcCk?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tGV5JQ8AJb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1IEk1iYtJGw?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30478819@N08/50604435328"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emcdda.europa.eu/system/files/publications/11347/netherlands-cdr-2019.pdf" TargetMode="External"/><Relationship Id="rId13" Type="http://schemas.openxmlformats.org/officeDocument/2006/relationships/hyperlink" Target="https://health-infobase.canada.ca/substance-related-harms/opioids-stimulants/" TargetMode="External"/><Relationship Id="rId18" Type="http://schemas.openxmlformats.org/officeDocument/2006/relationships/hyperlink" Target="https://doi.org/10.1093/bjc/azq038" TargetMode="External"/><Relationship Id="rId3" Type="http://schemas.openxmlformats.org/officeDocument/2006/relationships/hyperlink" Target="https://www.youtube.com/watch?v=MiWcXFvWdIc" TargetMode="External"/><Relationship Id="rId7" Type="http://schemas.openxmlformats.org/officeDocument/2006/relationships/hyperlink" Target="https://www.youtube.com/watch?v=9NKhpujqOXc" TargetMode="External"/><Relationship Id="rId12" Type="http://schemas.openxmlformats.org/officeDocument/2006/relationships/hyperlink" Target="https://www.justice.gc.ca/eng/rp-pr/jr/gladue/p2.html" TargetMode="External"/><Relationship Id="rId17" Type="http://schemas.openxmlformats.org/officeDocument/2006/relationships/hyperlink" Target="https://doi.org/" TargetMode="External"/><Relationship Id="rId2" Type="http://schemas.openxmlformats.org/officeDocument/2006/relationships/hyperlink" Target="https://www.ccsa.ca/sites/default/files/2020-07/CCSA-Canadian-Drug-Summary-Prescription-Opioids-2020-en.pdf" TargetMode="External"/><Relationship Id="rId16" Type="http://schemas.openxmlformats.org/officeDocument/2006/relationships/hyperlink" Target="https://www2.gov.bc.ca/assets/gov/health/about-bc-s-health-care-system/office-of-the-provincial-health-officer/reports-publications/special-reports/stopping-the-harm-report.pdf" TargetMode="External"/><Relationship Id="rId1" Type="http://schemas.openxmlformats.org/officeDocument/2006/relationships/slideLayout" Target="../slideLayouts/slideLayout2.xml"/><Relationship Id="rId6" Type="http://schemas.openxmlformats.org/officeDocument/2006/relationships/hyperlink" Target="https://drugpolicy.org/issues/brief-history-drug-war" TargetMode="External"/><Relationship Id="rId11" Type="http://schemas.openxmlformats.org/officeDocument/2006/relationships/hyperlink" Target="https://www.canada.ca/en/health-canada/services/canadian-alcohol-drugs-survey/2017-summary.html" TargetMode="External"/><Relationship Id="rId5" Type="http://schemas.openxmlformats.org/officeDocument/2006/relationships/hyperlink" Target="https://drugpolicy.ca/our-work/issues/reforme-des-politiques-sur-les-drogues/" TargetMode="External"/><Relationship Id="rId15" Type="http://schemas.openxmlformats.org/officeDocument/2006/relationships/hyperlink" Target="https://ssrn.com/abstract=1464837" TargetMode="External"/><Relationship Id="rId10" Type="http://schemas.openxmlformats.org/officeDocument/2006/relationships/hyperlink" Target="https://www.jstor.org/stable/29768352" TargetMode="External"/><Relationship Id="rId19" Type="http://schemas.openxmlformats.org/officeDocument/2006/relationships/hyperlink" Target="https://doi.org/10.1016/S2468-2667(19)30128-8" TargetMode="External"/><Relationship Id="rId4" Type="http://schemas.openxmlformats.org/officeDocument/2006/relationships/hyperlink" Target="https://www.youtube.com/watch?v=1IEk1iYtJGw" TargetMode="External"/><Relationship Id="rId9" Type="http://schemas.openxmlformats.org/officeDocument/2006/relationships/hyperlink" Target="http://www.globalcommissionondrugs.org/wp-content/uploads/2017/10/GCDP_WaronDrugs_EN.pdf" TargetMode="External"/><Relationship Id="rId14" Type="http://schemas.openxmlformats.org/officeDocument/2006/relationships/hyperlink" Target="https://www.canada.ca/en/health-canada/services/health-concerns/controlled-substances-precursor-chemicals/controlled-substances.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aittimes.novascotia.ca/procedure/mental-health-addictions-adult-services#waittimes-tier3" TargetMode="External"/><Relationship Id="rId13" Type="http://schemas.openxmlformats.org/officeDocument/2006/relationships/hyperlink" Target="https://www.statista.com/chart/20616/key-developments-since-portugal-decriminalized-drugs/" TargetMode="External"/><Relationship Id="rId3" Type="http://schemas.openxmlformats.org/officeDocument/2006/relationships/hyperlink" Target="https://www.youtube.com/watch?v=HcH71oiOd48" TargetMode="External"/><Relationship Id="rId7" Type="http://schemas.openxmlformats.org/officeDocument/2006/relationships/hyperlink" Target="http://www.minbuza.nl/" TargetMode="External"/><Relationship Id="rId12" Type="http://schemas.openxmlformats.org/officeDocument/2006/relationships/hyperlink" Target="https://www.youtube.com/watch?v=8cEu2HfKy84" TargetMode="External"/><Relationship Id="rId17" Type="http://schemas.openxmlformats.org/officeDocument/2006/relationships/hyperlink" Target="https://www.researchgate.net/publication/238046161_The_Usual_Suspects_Police_Stop_and_Search_Practices_in_Canada./" TargetMode="External"/><Relationship Id="rId2" Type="http://schemas.openxmlformats.org/officeDocument/2006/relationships/hyperlink" Target="https://doi.org/10.1016/S2468-2667(19)30128-8" TargetMode="External"/><Relationship Id="rId16" Type="http://schemas.openxmlformats.org/officeDocument/2006/relationships/hyperlink" Target="https://pubmed.ncbi.nlm.nih.gov/12538544/" TargetMode="External"/><Relationship Id="rId1" Type="http://schemas.openxmlformats.org/officeDocument/2006/relationships/slideLayout" Target="../slideLayouts/slideLayout2.xml"/><Relationship Id="rId6" Type="http://schemas.openxmlformats.org/officeDocument/2006/relationships/hyperlink" Target="https://www.csc-scc.gc.ca/research/sr2005-eng.shtml" TargetMode="External"/><Relationship Id="rId11" Type="http://schemas.openxmlformats.org/officeDocument/2006/relationships/hyperlink" Target="https://www.doi.org/10.25318/82-003-x202100400001-eng" TargetMode="External"/><Relationship Id="rId5" Type="http://schemas.openxmlformats.org/officeDocument/2006/relationships/hyperlink" Target="https://pubmed.ncbi.nlm.nih.gov/21497898/" TargetMode="External"/><Relationship Id="rId15" Type="http://schemas.openxmlformats.org/officeDocument/2006/relationships/hyperlink" Target="https://www.unodc.org/documents/postungass2016/outcome/V1603301-E.pdf" TargetMode="External"/><Relationship Id="rId10" Type="http://schemas.openxmlformats.org/officeDocument/2006/relationships/hyperlink" Target="https://doi.org/10.1186/s13011-021-00394-7" TargetMode="External"/><Relationship Id="rId4" Type="http://schemas.openxmlformats.org/officeDocument/2006/relationships/hyperlink" Target="https://health.gradstudies.yorku.ca/files/2016/09/The-Canadian-war-on-drugs-Structural-violence-and-unequal-treatment-of-Blacks.pdf" TargetMode="External"/><Relationship Id="rId9" Type="http://schemas.openxmlformats.org/officeDocument/2006/relationships/hyperlink" Target="https://doi.org/10.1080/10282580903105921" TargetMode="External"/><Relationship Id="rId14" Type="http://schemas.openxmlformats.org/officeDocument/2006/relationships/hyperlink" Target="https://www.unaids.org/en/resources/presscentre/featurestories/2020/march/20200303_drug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heprisonstudiesgroup.commons.gc.cuny.edu/2013/09/16/challenging-punishment-race-the-peoples-health-and-the-war-on-drugs-104-105/"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greatrollcall.blogspot.com/2011/07/just-say-no-to-politicians-who-sign_06.html"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1-JpQjhVvlM?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066-D139-5443-0230-90AA71F1E1AE}"/>
              </a:ext>
            </a:extLst>
          </p:cNvPr>
          <p:cNvSpPr>
            <a:spLocks noGrp="1"/>
          </p:cNvSpPr>
          <p:nvPr>
            <p:ph type="ctrTitle"/>
          </p:nvPr>
        </p:nvSpPr>
        <p:spPr/>
        <p:txBody>
          <a:bodyPr>
            <a:normAutofit/>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br>
              <a:rPr lang="en-CA" sz="6000" b="1" dirty="0">
                <a:latin typeface="+mj-lt"/>
              </a:rPr>
            </a:br>
            <a:endParaRPr lang="en-CA" dirty="0"/>
          </a:p>
        </p:txBody>
      </p:sp>
      <p:sp>
        <p:nvSpPr>
          <p:cNvPr id="3" name="Subtitle 2">
            <a:extLst>
              <a:ext uri="{FF2B5EF4-FFF2-40B4-BE49-F238E27FC236}">
                <a16:creationId xmlns:a16="http://schemas.microsoft.com/office/drawing/2014/main" id="{E31CF4F7-23EC-1C00-2114-2A2709D94238}"/>
              </a:ext>
            </a:extLst>
          </p:cNvPr>
          <p:cNvSpPr>
            <a:spLocks noGrp="1"/>
          </p:cNvSpPr>
          <p:nvPr>
            <p:ph type="subTitle" idx="1"/>
          </p:nvPr>
        </p:nvSpPr>
        <p:spPr>
          <a:xfrm>
            <a:off x="0" y="3602038"/>
            <a:ext cx="12192000" cy="1655762"/>
          </a:xfrm>
        </p:spPr>
        <p:txBody>
          <a:bodyPr>
            <a:normAutofit/>
          </a:bodyPr>
          <a:lstStyle/>
          <a:p>
            <a:r>
              <a:rPr lang="en-US" sz="4800" dirty="0"/>
              <a:t>Chapter 7: Substance Use Laws in Canada</a:t>
            </a:r>
          </a:p>
          <a:p>
            <a:endParaRPr lang="en-CA" sz="4800" dirty="0"/>
          </a:p>
        </p:txBody>
      </p:sp>
    </p:spTree>
    <p:extLst>
      <p:ext uri="{BB962C8B-B14F-4D97-AF65-F5344CB8AC3E}">
        <p14:creationId xmlns:p14="http://schemas.microsoft.com/office/powerpoint/2010/main" val="109531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D1E8-1BFF-013A-9A6B-EDF4CB076B2E}"/>
              </a:ext>
            </a:extLst>
          </p:cNvPr>
          <p:cNvSpPr>
            <a:spLocks noGrp="1"/>
          </p:cNvSpPr>
          <p:nvPr>
            <p:ph type="title"/>
          </p:nvPr>
        </p:nvSpPr>
        <p:spPr/>
        <p:txBody>
          <a:bodyPr/>
          <a:lstStyle/>
          <a:p>
            <a:r>
              <a:rPr lang="en-US" dirty="0"/>
              <a:t>What is Decriminalization of Drugs?</a:t>
            </a:r>
            <a:endParaRPr lang="en-CA" dirty="0"/>
          </a:p>
        </p:txBody>
      </p:sp>
      <p:pic>
        <p:nvPicPr>
          <p:cNvPr id="4" name="Online Media 3" title="What is decriminalisation of drugs?">
            <a:hlinkClick r:id="" action="ppaction://media"/>
            <a:extLst>
              <a:ext uri="{FF2B5EF4-FFF2-40B4-BE49-F238E27FC236}">
                <a16:creationId xmlns:a16="http://schemas.microsoft.com/office/drawing/2014/main" id="{62E05432-C92B-2C28-6701-0271C77234A1}"/>
              </a:ext>
            </a:extLst>
          </p:cNvPr>
          <p:cNvPicPr>
            <a:picLocks noGrp="1" noRot="1" noChangeAspect="1"/>
          </p:cNvPicPr>
          <p:nvPr>
            <p:ph idx="1"/>
            <a:videoFile r:link="rId1"/>
          </p:nvPr>
        </p:nvPicPr>
        <p:blipFill>
          <a:blip r:embed="rId3"/>
          <a:stretch>
            <a:fillRect/>
          </a:stretch>
        </p:blipFill>
        <p:spPr>
          <a:xfrm>
            <a:off x="838200" y="1510748"/>
            <a:ext cx="10094843" cy="4666215"/>
          </a:xfrm>
          <a:prstGeom prst="rect">
            <a:avLst/>
          </a:prstGeom>
        </p:spPr>
      </p:pic>
      <p:sp>
        <p:nvSpPr>
          <p:cNvPr id="6" name="TextBox 5">
            <a:extLst>
              <a:ext uri="{FF2B5EF4-FFF2-40B4-BE49-F238E27FC236}">
                <a16:creationId xmlns:a16="http://schemas.microsoft.com/office/drawing/2014/main" id="{E5AE3BDC-E622-355E-3A69-7129060A0284}"/>
              </a:ext>
            </a:extLst>
          </p:cNvPr>
          <p:cNvSpPr txBox="1"/>
          <p:nvPr/>
        </p:nvSpPr>
        <p:spPr>
          <a:xfrm>
            <a:off x="838200" y="1506022"/>
            <a:ext cx="6096000" cy="369332"/>
          </a:xfrm>
          <a:prstGeom prst="rect">
            <a:avLst/>
          </a:prstGeom>
          <a:noFill/>
        </p:spPr>
        <p:txBody>
          <a:bodyPr wrap="square">
            <a:spAutoFit/>
          </a:bodyPr>
          <a:lstStyle/>
          <a:p>
            <a:r>
              <a:rPr lang="en-CA" dirty="0"/>
              <a:t>https://youtu.be/9NKhpujqOXc</a:t>
            </a:r>
          </a:p>
        </p:txBody>
      </p:sp>
      <p:sp>
        <p:nvSpPr>
          <p:cNvPr id="8" name="TextBox 7">
            <a:extLst>
              <a:ext uri="{FF2B5EF4-FFF2-40B4-BE49-F238E27FC236}">
                <a16:creationId xmlns:a16="http://schemas.microsoft.com/office/drawing/2014/main" id="{34AD2145-03E1-E6B0-2679-FA6BAFB0234D}"/>
              </a:ext>
            </a:extLst>
          </p:cNvPr>
          <p:cNvSpPr txBox="1"/>
          <p:nvPr/>
        </p:nvSpPr>
        <p:spPr>
          <a:xfrm>
            <a:off x="838200" y="6123543"/>
            <a:ext cx="7500730" cy="369332"/>
          </a:xfrm>
          <a:prstGeom prst="rect">
            <a:avLst/>
          </a:prstGeom>
          <a:noFill/>
        </p:spPr>
        <p:txBody>
          <a:bodyPr wrap="square">
            <a:spAutoFit/>
          </a:bodyPr>
          <a:lstStyle/>
          <a:p>
            <a:r>
              <a:rPr lang="en-US" dirty="0"/>
              <a:t>(European Monitoring Centre for Drugs and Drug Addiction -EMCDDA, 2015).</a:t>
            </a:r>
            <a:endParaRPr lang="en-CA" dirty="0"/>
          </a:p>
        </p:txBody>
      </p:sp>
    </p:spTree>
    <p:extLst>
      <p:ext uri="{BB962C8B-B14F-4D97-AF65-F5344CB8AC3E}">
        <p14:creationId xmlns:p14="http://schemas.microsoft.com/office/powerpoint/2010/main" val="27495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55256-54AB-7458-0F45-F00E44E9E6A4}"/>
              </a:ext>
            </a:extLst>
          </p:cNvPr>
          <p:cNvSpPr>
            <a:spLocks noGrp="1"/>
          </p:cNvSpPr>
          <p:nvPr>
            <p:ph type="title"/>
          </p:nvPr>
        </p:nvSpPr>
        <p:spPr>
          <a:xfrm>
            <a:off x="838200" y="365125"/>
            <a:ext cx="10515600" cy="1306443"/>
          </a:xfrm>
        </p:spPr>
        <p:txBody>
          <a:bodyPr>
            <a:normAutofit/>
          </a:bodyPr>
          <a:lstStyle/>
          <a:p>
            <a:r>
              <a:rPr lang="en-US" sz="4000" dirty="0"/>
              <a:t>The Netherlands and Decriminalization</a:t>
            </a:r>
            <a:endParaRPr lang="en-CA" sz="4000" dirty="0"/>
          </a:p>
        </p:txBody>
      </p:sp>
      <p:sp>
        <p:nvSpPr>
          <p:cNvPr id="3" name="Content Placeholder 2">
            <a:extLst>
              <a:ext uri="{FF2B5EF4-FFF2-40B4-BE49-F238E27FC236}">
                <a16:creationId xmlns:a16="http://schemas.microsoft.com/office/drawing/2014/main" id="{7587BEDD-5931-78B3-1E1F-AB9DAB9A7775}"/>
              </a:ext>
            </a:extLst>
          </p:cNvPr>
          <p:cNvSpPr>
            <a:spLocks noGrp="1"/>
          </p:cNvSpPr>
          <p:nvPr>
            <p:ph idx="1"/>
          </p:nvPr>
        </p:nvSpPr>
        <p:spPr>
          <a:xfrm>
            <a:off x="0" y="1825624"/>
            <a:ext cx="5183500" cy="5032375"/>
          </a:xfrm>
        </p:spPr>
        <p:txBody>
          <a:bodyPr>
            <a:noAutofit/>
          </a:bodyPr>
          <a:lstStyle/>
          <a:p>
            <a:r>
              <a:rPr lang="en-US" sz="1400" dirty="0"/>
              <a:t>The Netherlands decriminalized substances in 1976 (Netherlands Ministry of Foreign Affairs, 2008). </a:t>
            </a:r>
          </a:p>
          <a:p>
            <a:r>
              <a:rPr lang="en-US" sz="1400" dirty="0"/>
              <a:t>The Netherlands used a four-pillar approach focusing on:</a:t>
            </a:r>
          </a:p>
          <a:p>
            <a:pPr lvl="1"/>
            <a:r>
              <a:rPr lang="en-US" sz="1400" dirty="0"/>
              <a:t>(i) preventing substance use and treating and rehabilitating people who use substances; </a:t>
            </a:r>
          </a:p>
          <a:p>
            <a:pPr lvl="1"/>
            <a:r>
              <a:rPr lang="en-US" sz="1400" dirty="0"/>
              <a:t>(ii) reducing harm to users;</a:t>
            </a:r>
          </a:p>
          <a:p>
            <a:pPr lvl="1"/>
            <a:r>
              <a:rPr lang="en-US" sz="1400" dirty="0"/>
              <a:t>(iii) diminishing public nuisance caused by people who use substances and; </a:t>
            </a:r>
          </a:p>
          <a:p>
            <a:pPr lvl="1"/>
            <a:r>
              <a:rPr lang="en-US" sz="1400" dirty="0"/>
              <a:t>(iv) combatting the production and trafficking of drugs (European Monitoring Centre for Drugs and Drug Addiction-EMCDDA, 2019). </a:t>
            </a:r>
          </a:p>
          <a:p>
            <a:r>
              <a:rPr lang="en-US" sz="1400" dirty="0"/>
              <a:t>Under the Netherlands’ policy, people who use substances are not normally arrested for possession (excluding cocaine and heroin), but they must receive treatment if they are arrested for another reason (Netherlands Ministry of Foreign Affairs, 2008). </a:t>
            </a:r>
          </a:p>
          <a:p>
            <a:r>
              <a:rPr lang="en-US" sz="1400" dirty="0"/>
              <a:t>Traffickers are not arrested for selling small amounts of substances, but they may be arrested for selling them in large quantities (Government of the Netherlands, 2021). </a:t>
            </a:r>
          </a:p>
          <a:p>
            <a:r>
              <a:rPr lang="en-US" sz="1400" dirty="0"/>
              <a:t>The impacts of these changes resulted in marijuana, cocaine and heroin use dropping in the immediate years after it was decriminalized (Government of the Netherlands, 2021).</a:t>
            </a:r>
            <a:endParaRPr lang="en-CA" sz="1400" dirty="0"/>
          </a:p>
        </p:txBody>
      </p:sp>
      <p:pic>
        <p:nvPicPr>
          <p:cNvPr id="5" name="Picture 4" descr="Shape, rectangle&#10;&#10;Description automatically generated">
            <a:extLst>
              <a:ext uri="{FF2B5EF4-FFF2-40B4-BE49-F238E27FC236}">
                <a16:creationId xmlns:a16="http://schemas.microsoft.com/office/drawing/2014/main" id="{067E12B1-28FB-8A7D-609F-3AC3CE9F4D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7" r="1312" b="-5"/>
          <a:stretch/>
        </p:blipFill>
        <p:spPr>
          <a:xfrm>
            <a:off x="5183500" y="1904282"/>
            <a:ext cx="6170299" cy="4224808"/>
          </a:xfrm>
          <a:prstGeom prst="rect">
            <a:avLst/>
          </a:prstGeom>
        </p:spPr>
      </p:pic>
      <p:sp>
        <p:nvSpPr>
          <p:cNvPr id="6" name="TextBox 5">
            <a:extLst>
              <a:ext uri="{FF2B5EF4-FFF2-40B4-BE49-F238E27FC236}">
                <a16:creationId xmlns:a16="http://schemas.microsoft.com/office/drawing/2014/main" id="{1E733E25-E26D-AB15-7372-E5195746CEC5}"/>
              </a:ext>
            </a:extLst>
          </p:cNvPr>
          <p:cNvSpPr txBox="1"/>
          <p:nvPr/>
        </p:nvSpPr>
        <p:spPr>
          <a:xfrm>
            <a:off x="9046757" y="5929035"/>
            <a:ext cx="2307042" cy="200055"/>
          </a:xfrm>
          <a:prstGeom prst="rect">
            <a:avLst/>
          </a:prstGeom>
          <a:solidFill>
            <a:srgbClr val="000000"/>
          </a:solidFill>
        </p:spPr>
        <p:txBody>
          <a:bodyPr wrap="square" rtlCol="0">
            <a:spAutoFit/>
          </a:bodyPr>
          <a:lstStyle/>
          <a:p>
            <a:pPr algn="r">
              <a:spcAft>
                <a:spcPts val="600"/>
              </a:spcAft>
            </a:pPr>
            <a:r>
              <a:rPr lang="en-CA" sz="700">
                <a:solidFill>
                  <a:srgbClr val="FFFFFF"/>
                </a:solidFill>
                <a:hlinkClick r:id="rId3" tooltip="https://en.wikipedia.org/wiki/File:Flag_of_the_Netherlands.sv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127841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2BD3-581D-5F00-A0AE-B5A6A925DCC8}"/>
              </a:ext>
            </a:extLst>
          </p:cNvPr>
          <p:cNvSpPr>
            <a:spLocks noGrp="1"/>
          </p:cNvSpPr>
          <p:nvPr>
            <p:ph type="title"/>
          </p:nvPr>
        </p:nvSpPr>
        <p:spPr>
          <a:xfrm>
            <a:off x="544995" y="298864"/>
            <a:ext cx="11102009" cy="1325563"/>
          </a:xfrm>
        </p:spPr>
        <p:txBody>
          <a:bodyPr/>
          <a:lstStyle/>
          <a:p>
            <a:r>
              <a:rPr lang="en-US" dirty="0"/>
              <a:t>Countries That Have Decriminalized Substances</a:t>
            </a:r>
            <a:endParaRPr lang="en-CA" dirty="0"/>
          </a:p>
        </p:txBody>
      </p:sp>
      <p:sp>
        <p:nvSpPr>
          <p:cNvPr id="3" name="Content Placeholder 2">
            <a:extLst>
              <a:ext uri="{FF2B5EF4-FFF2-40B4-BE49-F238E27FC236}">
                <a16:creationId xmlns:a16="http://schemas.microsoft.com/office/drawing/2014/main" id="{89FCE707-D9E0-C332-78F2-19374EFFBA42}"/>
              </a:ext>
            </a:extLst>
          </p:cNvPr>
          <p:cNvSpPr>
            <a:spLocks noGrp="1"/>
          </p:cNvSpPr>
          <p:nvPr>
            <p:ph idx="1"/>
          </p:nvPr>
        </p:nvSpPr>
        <p:spPr>
          <a:xfrm>
            <a:off x="838200" y="1825625"/>
            <a:ext cx="5257800" cy="4351338"/>
          </a:xfrm>
        </p:spPr>
        <p:txBody>
          <a:bodyPr/>
          <a:lstStyle/>
          <a:p>
            <a:r>
              <a:rPr lang="en-US" dirty="0"/>
              <a:t>Czechia</a:t>
            </a:r>
          </a:p>
          <a:p>
            <a:r>
              <a:rPr lang="en-US" dirty="0"/>
              <a:t>The Netherlands</a:t>
            </a:r>
          </a:p>
          <a:p>
            <a:r>
              <a:rPr lang="en-US" dirty="0"/>
              <a:t>Portugal</a:t>
            </a:r>
          </a:p>
          <a:p>
            <a:r>
              <a:rPr lang="en-US" dirty="0"/>
              <a:t>Switzerland </a:t>
            </a:r>
            <a:endParaRPr lang="en-CA" dirty="0"/>
          </a:p>
        </p:txBody>
      </p:sp>
      <p:pic>
        <p:nvPicPr>
          <p:cNvPr id="5" name="Picture 4" descr="A person holding a sign&#10;&#10;Description automatically generated with low confidence">
            <a:extLst>
              <a:ext uri="{FF2B5EF4-FFF2-40B4-BE49-F238E27FC236}">
                <a16:creationId xmlns:a16="http://schemas.microsoft.com/office/drawing/2014/main" id="{4816E122-BA61-0A05-1878-44C5F9A5FD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6504" y="1624426"/>
            <a:ext cx="7810500" cy="4445069"/>
          </a:xfrm>
          <a:prstGeom prst="rect">
            <a:avLst/>
          </a:prstGeom>
        </p:spPr>
      </p:pic>
      <p:sp>
        <p:nvSpPr>
          <p:cNvPr id="6" name="TextBox 5">
            <a:extLst>
              <a:ext uri="{FF2B5EF4-FFF2-40B4-BE49-F238E27FC236}">
                <a16:creationId xmlns:a16="http://schemas.microsoft.com/office/drawing/2014/main" id="{6707E43A-F730-B6CB-EB6E-72A248CC5EF7}"/>
              </a:ext>
            </a:extLst>
          </p:cNvPr>
          <p:cNvSpPr txBox="1"/>
          <p:nvPr/>
        </p:nvSpPr>
        <p:spPr>
          <a:xfrm>
            <a:off x="3836504" y="6069495"/>
            <a:ext cx="7810500" cy="230832"/>
          </a:xfrm>
          <a:prstGeom prst="rect">
            <a:avLst/>
          </a:prstGeom>
          <a:noFill/>
        </p:spPr>
        <p:txBody>
          <a:bodyPr wrap="square" rtlCol="0">
            <a:spAutoFit/>
          </a:bodyPr>
          <a:lstStyle/>
          <a:p>
            <a:r>
              <a:rPr lang="en-CA" sz="900">
                <a:hlinkClick r:id="rId3" tooltip="https://citizentruth.org/will-oregon-be-the-first-state-to-decriminalize-all-drugs/"/>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192447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814A-032A-A24B-0EAF-5D1B19D7966E}"/>
              </a:ext>
            </a:extLst>
          </p:cNvPr>
          <p:cNvSpPr>
            <a:spLocks noGrp="1"/>
          </p:cNvSpPr>
          <p:nvPr>
            <p:ph type="title"/>
          </p:nvPr>
        </p:nvSpPr>
        <p:spPr/>
        <p:txBody>
          <a:bodyPr/>
          <a:lstStyle/>
          <a:p>
            <a:r>
              <a:rPr lang="en-US" dirty="0"/>
              <a:t>Substance Use Statistics Compared: Canada and The Netherlands</a:t>
            </a:r>
            <a:endParaRPr lang="en-CA" dirty="0"/>
          </a:p>
        </p:txBody>
      </p:sp>
      <p:sp>
        <p:nvSpPr>
          <p:cNvPr id="4" name="Text Placeholder 3">
            <a:extLst>
              <a:ext uri="{FF2B5EF4-FFF2-40B4-BE49-F238E27FC236}">
                <a16:creationId xmlns:a16="http://schemas.microsoft.com/office/drawing/2014/main" id="{5328D263-2E92-1808-1686-046853778916}"/>
              </a:ext>
            </a:extLst>
          </p:cNvPr>
          <p:cNvSpPr>
            <a:spLocks noGrp="1"/>
          </p:cNvSpPr>
          <p:nvPr>
            <p:ph type="body" idx="1"/>
          </p:nvPr>
        </p:nvSpPr>
        <p:spPr/>
        <p:txBody>
          <a:bodyPr/>
          <a:lstStyle/>
          <a:p>
            <a:r>
              <a:rPr lang="en-US" dirty="0"/>
              <a:t>Canada</a:t>
            </a:r>
            <a:endParaRPr lang="en-CA" dirty="0"/>
          </a:p>
        </p:txBody>
      </p:sp>
      <p:sp>
        <p:nvSpPr>
          <p:cNvPr id="5" name="Content Placeholder 4">
            <a:extLst>
              <a:ext uri="{FF2B5EF4-FFF2-40B4-BE49-F238E27FC236}">
                <a16:creationId xmlns:a16="http://schemas.microsoft.com/office/drawing/2014/main" id="{2EA3CAE1-0CAD-3B96-5D53-26EDB3CC6465}"/>
              </a:ext>
            </a:extLst>
          </p:cNvPr>
          <p:cNvSpPr>
            <a:spLocks noGrp="1"/>
          </p:cNvSpPr>
          <p:nvPr>
            <p:ph sz="half" idx="2"/>
          </p:nvPr>
        </p:nvSpPr>
        <p:spPr/>
        <p:txBody>
          <a:bodyPr>
            <a:normAutofit fontScale="70000" lnSpcReduction="20000"/>
          </a:bodyPr>
          <a:lstStyle/>
          <a:p>
            <a:r>
              <a:rPr lang="en-US" dirty="0"/>
              <a:t>7.9% of Canadians aged 15 and older report high risk cannabis use (Government of Canada, 2021).</a:t>
            </a:r>
          </a:p>
          <a:p>
            <a:r>
              <a:rPr lang="en-US" dirty="0"/>
              <a:t>19% of those ages 15-17 used cannabis and nearly 20.0% of Canadians between the ages of 15-64 reported having used cannabis in the past three months (</a:t>
            </a:r>
            <a:r>
              <a:rPr lang="en-US" dirty="0" err="1"/>
              <a:t>Rotterman</a:t>
            </a:r>
            <a:r>
              <a:rPr lang="en-US" dirty="0"/>
              <a:t>, 2021).</a:t>
            </a:r>
          </a:p>
          <a:p>
            <a:r>
              <a:rPr lang="en-US" dirty="0"/>
              <a:t>In Canada, 2017, according to the Canadian Tobacco, Alcohol and Drugs Survey, the prevalence of opioid use was 11.8% (Canadian Centre for Substance Use and Addiction, 2020), and the number of opioid related deaths increased by 2% from 2016-2020 with 24,626 apparent opioid toxicity deaths (Government of Canada, 2021). </a:t>
            </a:r>
          </a:p>
          <a:p>
            <a:endParaRPr lang="en-CA" dirty="0"/>
          </a:p>
        </p:txBody>
      </p:sp>
      <p:sp>
        <p:nvSpPr>
          <p:cNvPr id="6" name="Text Placeholder 5">
            <a:extLst>
              <a:ext uri="{FF2B5EF4-FFF2-40B4-BE49-F238E27FC236}">
                <a16:creationId xmlns:a16="http://schemas.microsoft.com/office/drawing/2014/main" id="{B9A24BEB-FF45-BF89-9AC1-C027A007028F}"/>
              </a:ext>
            </a:extLst>
          </p:cNvPr>
          <p:cNvSpPr>
            <a:spLocks noGrp="1"/>
          </p:cNvSpPr>
          <p:nvPr>
            <p:ph type="body" sz="quarter" idx="3"/>
          </p:nvPr>
        </p:nvSpPr>
        <p:spPr/>
        <p:txBody>
          <a:bodyPr/>
          <a:lstStyle/>
          <a:p>
            <a:r>
              <a:rPr lang="en-US" dirty="0"/>
              <a:t>Netherlands</a:t>
            </a:r>
            <a:endParaRPr lang="en-CA" dirty="0"/>
          </a:p>
        </p:txBody>
      </p:sp>
      <p:sp>
        <p:nvSpPr>
          <p:cNvPr id="7" name="Content Placeholder 6">
            <a:extLst>
              <a:ext uri="{FF2B5EF4-FFF2-40B4-BE49-F238E27FC236}">
                <a16:creationId xmlns:a16="http://schemas.microsoft.com/office/drawing/2014/main" id="{0819A749-7A86-2CE9-BE85-3A12DD3357DE}"/>
              </a:ext>
            </a:extLst>
          </p:cNvPr>
          <p:cNvSpPr>
            <a:spLocks noGrp="1"/>
          </p:cNvSpPr>
          <p:nvPr>
            <p:ph sz="quarter" idx="4"/>
          </p:nvPr>
        </p:nvSpPr>
        <p:spPr>
          <a:xfrm>
            <a:off x="6172199" y="2505075"/>
            <a:ext cx="5794513" cy="3684588"/>
          </a:xfrm>
        </p:spPr>
        <p:txBody>
          <a:bodyPr>
            <a:normAutofit fontScale="70000" lnSpcReduction="20000"/>
          </a:bodyPr>
          <a:lstStyle/>
          <a:p>
            <a:r>
              <a:rPr lang="en-US" dirty="0"/>
              <a:t>There has been a decreasing trend in lifetime cannabis use among school-age children over the period 1999-2015 (EMCDDA, 2019).</a:t>
            </a:r>
          </a:p>
          <a:p>
            <a:r>
              <a:rPr lang="en-US" dirty="0"/>
              <a:t>A study in 2017 on Health </a:t>
            </a:r>
            <a:r>
              <a:rPr lang="en-US" dirty="0" err="1"/>
              <a:t>Behaviour</a:t>
            </a:r>
            <a:r>
              <a:rPr lang="en-US" dirty="0"/>
              <a:t> in School-aged Children (HBSC) showed a decrease in lifetime prevalence of cannabis use among students aged 12-16 years from 16.5 % in 2003 to 9.2 % in 2017 (EMDDCC, 2019, p. 8).</a:t>
            </a:r>
          </a:p>
          <a:p>
            <a:r>
              <a:rPr lang="en-US" dirty="0"/>
              <a:t>There has been an increase in the number of people who use opioids as experienced throughout Europe and North America (</a:t>
            </a:r>
            <a:r>
              <a:rPr lang="en-US" dirty="0" err="1"/>
              <a:t>Kalkman</a:t>
            </a:r>
            <a:r>
              <a:rPr lang="en-US" dirty="0"/>
              <a:t> et al., 2019), “no increase has been described in the number of opioid-related deaths” (p. 498).</a:t>
            </a:r>
            <a:endParaRPr lang="en-CA" dirty="0"/>
          </a:p>
        </p:txBody>
      </p:sp>
    </p:spTree>
    <p:extLst>
      <p:ext uri="{BB962C8B-B14F-4D97-AF65-F5344CB8AC3E}">
        <p14:creationId xmlns:p14="http://schemas.microsoft.com/office/powerpoint/2010/main" val="91208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A11A6-0244-8EF7-9B3A-125A309110AA}"/>
              </a:ext>
            </a:extLst>
          </p:cNvPr>
          <p:cNvSpPr>
            <a:spLocks noGrp="1"/>
          </p:cNvSpPr>
          <p:nvPr>
            <p:ph type="title"/>
          </p:nvPr>
        </p:nvSpPr>
        <p:spPr>
          <a:xfrm>
            <a:off x="838200" y="365125"/>
            <a:ext cx="10515600" cy="1306443"/>
          </a:xfrm>
        </p:spPr>
        <p:txBody>
          <a:bodyPr>
            <a:normAutofit/>
          </a:bodyPr>
          <a:lstStyle/>
          <a:p>
            <a:r>
              <a:rPr lang="en-US" sz="4000"/>
              <a:t>Portugal and Decriminalization</a:t>
            </a:r>
            <a:endParaRPr lang="en-CA" sz="4000"/>
          </a:p>
        </p:txBody>
      </p:sp>
      <p:sp>
        <p:nvSpPr>
          <p:cNvPr id="3" name="Content Placeholder 2">
            <a:extLst>
              <a:ext uri="{FF2B5EF4-FFF2-40B4-BE49-F238E27FC236}">
                <a16:creationId xmlns:a16="http://schemas.microsoft.com/office/drawing/2014/main" id="{61CE1109-68C0-5583-4C64-C7E7D871531E}"/>
              </a:ext>
            </a:extLst>
          </p:cNvPr>
          <p:cNvSpPr>
            <a:spLocks noGrp="1"/>
          </p:cNvSpPr>
          <p:nvPr>
            <p:ph idx="1"/>
          </p:nvPr>
        </p:nvSpPr>
        <p:spPr>
          <a:xfrm>
            <a:off x="-1" y="1904281"/>
            <a:ext cx="4990975" cy="4224808"/>
          </a:xfrm>
        </p:spPr>
        <p:txBody>
          <a:bodyPr>
            <a:normAutofit/>
          </a:bodyPr>
          <a:lstStyle/>
          <a:p>
            <a:r>
              <a:rPr lang="en-US" sz="1600" dirty="0"/>
              <a:t>In 2001, Portugal decriminalized small amounts of all substances. Possession of substances for personal use and usage itself are still legally prohibited, but violations are exclusively administrative violations rather than criminal violations (Greenwald, 2010).)</a:t>
            </a:r>
          </a:p>
          <a:p>
            <a:r>
              <a:rPr lang="en-US" sz="1600" dirty="0"/>
              <a:t>If someone is using substances, they are not charged with substance related offences; rather anyone convicted of drug possession is sent for treatment, but the person may refuse treatment without any penalty (Rego et al., 2021).  </a:t>
            </a:r>
          </a:p>
          <a:p>
            <a:r>
              <a:rPr lang="en-US" sz="1600" dirty="0"/>
              <a:t>Trafficking substances is still illegal and can be prosecuted (Greenwald, 2010).  </a:t>
            </a:r>
          </a:p>
          <a:p>
            <a:r>
              <a:rPr lang="en-US" sz="1600" dirty="0"/>
              <a:t>The Portuguese Government invested in treatment and evidence-based prevention programs (Rego et al., 2021). It recognized that treatment costs far less than imprisonment (Rego et al., 2021).  </a:t>
            </a:r>
            <a:endParaRPr lang="en-CA" sz="1600" dirty="0"/>
          </a:p>
        </p:txBody>
      </p:sp>
      <p:pic>
        <p:nvPicPr>
          <p:cNvPr id="5" name="Picture 4" descr="A picture containing diagram&#10;&#10;Description automatically generated">
            <a:extLst>
              <a:ext uri="{FF2B5EF4-FFF2-40B4-BE49-F238E27FC236}">
                <a16:creationId xmlns:a16="http://schemas.microsoft.com/office/drawing/2014/main" id="{B6E4BAE5-6F99-62DC-0AD3-FD6F4F6316A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11" b="-2"/>
          <a:stretch/>
        </p:blipFill>
        <p:spPr>
          <a:xfrm>
            <a:off x="5183500" y="1904282"/>
            <a:ext cx="6170299" cy="4224808"/>
          </a:xfrm>
          <a:prstGeom prst="rect">
            <a:avLst/>
          </a:prstGeom>
        </p:spPr>
      </p:pic>
      <p:sp>
        <p:nvSpPr>
          <p:cNvPr id="6" name="TextBox 5">
            <a:extLst>
              <a:ext uri="{FF2B5EF4-FFF2-40B4-BE49-F238E27FC236}">
                <a16:creationId xmlns:a16="http://schemas.microsoft.com/office/drawing/2014/main" id="{6A5792DD-DA8A-17BE-2500-BDC082A6B61E}"/>
              </a:ext>
            </a:extLst>
          </p:cNvPr>
          <p:cNvSpPr txBox="1"/>
          <p:nvPr/>
        </p:nvSpPr>
        <p:spPr>
          <a:xfrm>
            <a:off x="8913708" y="5929035"/>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davidplusworld.com/french-people-think-portugalportuguese-peopl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28440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7060-0E52-259C-123D-8EFEE8337DD6}"/>
              </a:ext>
            </a:extLst>
          </p:cNvPr>
          <p:cNvSpPr>
            <a:spLocks noGrp="1"/>
          </p:cNvSpPr>
          <p:nvPr>
            <p:ph type="title"/>
          </p:nvPr>
        </p:nvSpPr>
        <p:spPr>
          <a:xfrm>
            <a:off x="598004" y="365125"/>
            <a:ext cx="10995991" cy="1325563"/>
          </a:xfrm>
        </p:spPr>
        <p:txBody>
          <a:bodyPr/>
          <a:lstStyle/>
          <a:p>
            <a:r>
              <a:rPr lang="en-US" dirty="0"/>
              <a:t>How Portugal Successfully Tackled Its Drug Crisis</a:t>
            </a:r>
            <a:endParaRPr lang="en-CA" dirty="0"/>
          </a:p>
        </p:txBody>
      </p:sp>
      <p:pic>
        <p:nvPicPr>
          <p:cNvPr id="4" name="Online Media 3" title="How Portugal Successfully Tackled Its Drug Crisis">
            <a:hlinkClick r:id="" action="ppaction://media"/>
            <a:extLst>
              <a:ext uri="{FF2B5EF4-FFF2-40B4-BE49-F238E27FC236}">
                <a16:creationId xmlns:a16="http://schemas.microsoft.com/office/drawing/2014/main" id="{2663F7E1-7AA9-1401-4294-6979B510F20B}"/>
              </a:ext>
            </a:extLst>
          </p:cNvPr>
          <p:cNvPicPr>
            <a:picLocks noGrp="1" noRot="1" noChangeAspect="1"/>
          </p:cNvPicPr>
          <p:nvPr>
            <p:ph idx="1"/>
            <a:videoFile r:link="rId1"/>
          </p:nvPr>
        </p:nvPicPr>
        <p:blipFill>
          <a:blip r:embed="rId3"/>
          <a:stretch>
            <a:fillRect/>
          </a:stretch>
        </p:blipFill>
        <p:spPr>
          <a:xfrm>
            <a:off x="586409" y="1825625"/>
            <a:ext cx="10995991" cy="4667250"/>
          </a:xfrm>
          <a:prstGeom prst="rect">
            <a:avLst/>
          </a:prstGeom>
        </p:spPr>
      </p:pic>
      <p:sp>
        <p:nvSpPr>
          <p:cNvPr id="6" name="TextBox 5">
            <a:extLst>
              <a:ext uri="{FF2B5EF4-FFF2-40B4-BE49-F238E27FC236}">
                <a16:creationId xmlns:a16="http://schemas.microsoft.com/office/drawing/2014/main" id="{3372CEF7-3463-2ED1-F992-A8D94F4970D4}"/>
              </a:ext>
            </a:extLst>
          </p:cNvPr>
          <p:cNvSpPr txBox="1"/>
          <p:nvPr/>
        </p:nvSpPr>
        <p:spPr>
          <a:xfrm>
            <a:off x="586409" y="1825625"/>
            <a:ext cx="6096000" cy="369332"/>
          </a:xfrm>
          <a:prstGeom prst="rect">
            <a:avLst/>
          </a:prstGeom>
          <a:noFill/>
        </p:spPr>
        <p:txBody>
          <a:bodyPr wrap="square">
            <a:spAutoFit/>
          </a:bodyPr>
          <a:lstStyle/>
          <a:p>
            <a:r>
              <a:rPr lang="en-CA" dirty="0"/>
              <a:t>https://www.youtube.com/watch?v=uQJ7n-JpcCk</a:t>
            </a:r>
          </a:p>
        </p:txBody>
      </p:sp>
      <p:sp>
        <p:nvSpPr>
          <p:cNvPr id="8" name="TextBox 7">
            <a:extLst>
              <a:ext uri="{FF2B5EF4-FFF2-40B4-BE49-F238E27FC236}">
                <a16:creationId xmlns:a16="http://schemas.microsoft.com/office/drawing/2014/main" id="{5D028991-1E51-3575-4761-B85371BF7761}"/>
              </a:ext>
            </a:extLst>
          </p:cNvPr>
          <p:cNvSpPr txBox="1"/>
          <p:nvPr/>
        </p:nvSpPr>
        <p:spPr>
          <a:xfrm>
            <a:off x="586409" y="6443146"/>
            <a:ext cx="6096000" cy="369332"/>
          </a:xfrm>
          <a:prstGeom prst="rect">
            <a:avLst/>
          </a:prstGeom>
          <a:noFill/>
        </p:spPr>
        <p:txBody>
          <a:bodyPr wrap="square">
            <a:spAutoFit/>
          </a:bodyPr>
          <a:lstStyle/>
          <a:p>
            <a:r>
              <a:rPr lang="en-CA" dirty="0"/>
              <a:t>(CBC News, 2017).</a:t>
            </a:r>
          </a:p>
        </p:txBody>
      </p:sp>
    </p:spTree>
    <p:extLst>
      <p:ext uri="{BB962C8B-B14F-4D97-AF65-F5344CB8AC3E}">
        <p14:creationId xmlns:p14="http://schemas.microsoft.com/office/powerpoint/2010/main" val="12767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814A-032A-A24B-0EAF-5D1B19D7966E}"/>
              </a:ext>
            </a:extLst>
          </p:cNvPr>
          <p:cNvSpPr>
            <a:spLocks noGrp="1"/>
          </p:cNvSpPr>
          <p:nvPr>
            <p:ph type="title"/>
          </p:nvPr>
        </p:nvSpPr>
        <p:spPr>
          <a:xfrm>
            <a:off x="145773" y="355600"/>
            <a:ext cx="11820939" cy="1325563"/>
          </a:xfrm>
        </p:spPr>
        <p:txBody>
          <a:bodyPr>
            <a:normAutofit/>
          </a:bodyPr>
          <a:lstStyle/>
          <a:p>
            <a:r>
              <a:rPr lang="en-US" sz="4000" dirty="0"/>
              <a:t>Substance Use Statistics Compared: Canada and Portugal</a:t>
            </a:r>
            <a:endParaRPr lang="en-CA" sz="4000" dirty="0"/>
          </a:p>
        </p:txBody>
      </p:sp>
      <p:sp>
        <p:nvSpPr>
          <p:cNvPr id="4" name="Text Placeholder 3">
            <a:extLst>
              <a:ext uri="{FF2B5EF4-FFF2-40B4-BE49-F238E27FC236}">
                <a16:creationId xmlns:a16="http://schemas.microsoft.com/office/drawing/2014/main" id="{5328D263-2E92-1808-1686-046853778916}"/>
              </a:ext>
            </a:extLst>
          </p:cNvPr>
          <p:cNvSpPr>
            <a:spLocks noGrp="1"/>
          </p:cNvSpPr>
          <p:nvPr>
            <p:ph type="body" idx="1"/>
          </p:nvPr>
        </p:nvSpPr>
        <p:spPr/>
        <p:txBody>
          <a:bodyPr/>
          <a:lstStyle/>
          <a:p>
            <a:r>
              <a:rPr lang="en-US" dirty="0"/>
              <a:t>Canada</a:t>
            </a:r>
            <a:endParaRPr lang="en-CA" dirty="0"/>
          </a:p>
        </p:txBody>
      </p:sp>
      <p:sp>
        <p:nvSpPr>
          <p:cNvPr id="5" name="Content Placeholder 4">
            <a:extLst>
              <a:ext uri="{FF2B5EF4-FFF2-40B4-BE49-F238E27FC236}">
                <a16:creationId xmlns:a16="http://schemas.microsoft.com/office/drawing/2014/main" id="{2EA3CAE1-0CAD-3B96-5D53-26EDB3CC6465}"/>
              </a:ext>
            </a:extLst>
          </p:cNvPr>
          <p:cNvSpPr>
            <a:spLocks noGrp="1"/>
          </p:cNvSpPr>
          <p:nvPr>
            <p:ph sz="half" idx="2"/>
          </p:nvPr>
        </p:nvSpPr>
        <p:spPr/>
        <p:txBody>
          <a:bodyPr>
            <a:normAutofit fontScale="77500" lnSpcReduction="20000"/>
          </a:bodyPr>
          <a:lstStyle/>
          <a:p>
            <a:r>
              <a:rPr lang="en-US" dirty="0"/>
              <a:t>Substance related deaths have increased, and almost 96% of opioid related overdose deaths were accidental (Government of Canada, 2021).</a:t>
            </a:r>
          </a:p>
          <a:p>
            <a:r>
              <a:rPr lang="en-US" dirty="0"/>
              <a:t>Access to treatment is provided by various provincial governments but access can be difficult as wait times for treatment is lengthy.  For example, in Nova Scotia wait times for treatment, depending on the region, can last between 19-146 days (Nova Scotia Mental Health and Addictions, 2021).</a:t>
            </a:r>
          </a:p>
          <a:p>
            <a:endParaRPr lang="en-CA" dirty="0"/>
          </a:p>
        </p:txBody>
      </p:sp>
      <p:sp>
        <p:nvSpPr>
          <p:cNvPr id="6" name="Text Placeholder 5">
            <a:extLst>
              <a:ext uri="{FF2B5EF4-FFF2-40B4-BE49-F238E27FC236}">
                <a16:creationId xmlns:a16="http://schemas.microsoft.com/office/drawing/2014/main" id="{B9A24BEB-FF45-BF89-9AC1-C027A007028F}"/>
              </a:ext>
            </a:extLst>
          </p:cNvPr>
          <p:cNvSpPr>
            <a:spLocks noGrp="1"/>
          </p:cNvSpPr>
          <p:nvPr>
            <p:ph type="body" sz="quarter" idx="3"/>
          </p:nvPr>
        </p:nvSpPr>
        <p:spPr/>
        <p:txBody>
          <a:bodyPr/>
          <a:lstStyle/>
          <a:p>
            <a:r>
              <a:rPr lang="en-US" dirty="0"/>
              <a:t>Portugal</a:t>
            </a:r>
            <a:endParaRPr lang="en-CA" dirty="0"/>
          </a:p>
        </p:txBody>
      </p:sp>
      <p:sp>
        <p:nvSpPr>
          <p:cNvPr id="7" name="Content Placeholder 6">
            <a:extLst>
              <a:ext uri="{FF2B5EF4-FFF2-40B4-BE49-F238E27FC236}">
                <a16:creationId xmlns:a16="http://schemas.microsoft.com/office/drawing/2014/main" id="{0819A749-7A86-2CE9-BE85-3A12DD3357DE}"/>
              </a:ext>
            </a:extLst>
          </p:cNvPr>
          <p:cNvSpPr>
            <a:spLocks noGrp="1"/>
          </p:cNvSpPr>
          <p:nvPr>
            <p:ph sz="quarter" idx="4"/>
          </p:nvPr>
        </p:nvSpPr>
        <p:spPr>
          <a:xfrm>
            <a:off x="6172199" y="2505075"/>
            <a:ext cx="5794513" cy="3684588"/>
          </a:xfrm>
        </p:spPr>
        <p:txBody>
          <a:bodyPr>
            <a:normAutofit fontScale="77500" lnSpcReduction="20000"/>
          </a:bodyPr>
          <a:lstStyle/>
          <a:p>
            <a:r>
              <a:rPr lang="en-US" dirty="0"/>
              <a:t>Deaths related to substance use have reduced dramatically (Greenwald, 2010).</a:t>
            </a:r>
          </a:p>
          <a:p>
            <a:r>
              <a:rPr lang="en-US" dirty="0"/>
              <a:t>The number of people struggling with substance use disorders who chose to access treatment increased, there are treatment facilities readily available and there have been reductions in problematic use, substance use related harms and overcrowding in correctional facilities (Hughes &amp; Stephens, 2010). </a:t>
            </a:r>
            <a:endParaRPr lang="en-CA" dirty="0"/>
          </a:p>
        </p:txBody>
      </p:sp>
    </p:spTree>
    <p:extLst>
      <p:ext uri="{BB962C8B-B14F-4D97-AF65-F5344CB8AC3E}">
        <p14:creationId xmlns:p14="http://schemas.microsoft.com/office/powerpoint/2010/main" val="177665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F8396-FA50-0FE0-1FA4-591EB1388489}"/>
              </a:ext>
            </a:extLst>
          </p:cNvPr>
          <p:cNvPicPr>
            <a:picLocks noChangeAspect="1"/>
          </p:cNvPicPr>
          <p:nvPr/>
        </p:nvPicPr>
        <p:blipFill>
          <a:blip r:embed="rId2"/>
          <a:stretch>
            <a:fillRect/>
          </a:stretch>
        </p:blipFill>
        <p:spPr>
          <a:xfrm>
            <a:off x="1354970" y="265043"/>
            <a:ext cx="9857222" cy="6327913"/>
          </a:xfrm>
          <a:prstGeom prst="rect">
            <a:avLst/>
          </a:prstGeom>
        </p:spPr>
      </p:pic>
      <p:sp>
        <p:nvSpPr>
          <p:cNvPr id="4" name="TextBox 3">
            <a:extLst>
              <a:ext uri="{FF2B5EF4-FFF2-40B4-BE49-F238E27FC236}">
                <a16:creationId xmlns:a16="http://schemas.microsoft.com/office/drawing/2014/main" id="{7D295A86-EB90-F61C-5E29-D69A8C4D0865}"/>
              </a:ext>
            </a:extLst>
          </p:cNvPr>
          <p:cNvSpPr txBox="1"/>
          <p:nvPr/>
        </p:nvSpPr>
        <p:spPr>
          <a:xfrm>
            <a:off x="4741030" y="6488668"/>
            <a:ext cx="6096000" cy="369332"/>
          </a:xfrm>
          <a:prstGeom prst="rect">
            <a:avLst/>
          </a:prstGeom>
          <a:noFill/>
        </p:spPr>
        <p:txBody>
          <a:bodyPr wrap="square">
            <a:spAutoFit/>
          </a:bodyPr>
          <a:lstStyle/>
          <a:p>
            <a:r>
              <a:rPr lang="en-CA" dirty="0"/>
              <a:t>(Government of Canada, 2021).</a:t>
            </a:r>
          </a:p>
        </p:txBody>
      </p:sp>
    </p:spTree>
    <p:extLst>
      <p:ext uri="{BB962C8B-B14F-4D97-AF65-F5344CB8AC3E}">
        <p14:creationId xmlns:p14="http://schemas.microsoft.com/office/powerpoint/2010/main" val="3485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bar chart&#10;&#10;Description automatically generated with medium confidence">
            <a:extLst>
              <a:ext uri="{FF2B5EF4-FFF2-40B4-BE49-F238E27FC236}">
                <a16:creationId xmlns:a16="http://schemas.microsoft.com/office/drawing/2014/main" id="{AB888F69-A096-C924-FA2E-D13E436166D1}"/>
              </a:ext>
            </a:extLst>
          </p:cNvPr>
          <p:cNvPicPr>
            <a:picLocks noChangeAspect="1"/>
          </p:cNvPicPr>
          <p:nvPr/>
        </p:nvPicPr>
        <p:blipFill>
          <a:blip r:embed="rId2"/>
          <a:stretch>
            <a:fillRect/>
          </a:stretch>
        </p:blipFill>
        <p:spPr>
          <a:xfrm>
            <a:off x="3310466" y="643466"/>
            <a:ext cx="5571067" cy="5571067"/>
          </a:xfrm>
          <a:prstGeom prst="rect">
            <a:avLst/>
          </a:prstGeom>
        </p:spPr>
      </p:pic>
      <p:sp>
        <p:nvSpPr>
          <p:cNvPr id="6" name="TextBox 5">
            <a:extLst>
              <a:ext uri="{FF2B5EF4-FFF2-40B4-BE49-F238E27FC236}">
                <a16:creationId xmlns:a16="http://schemas.microsoft.com/office/drawing/2014/main" id="{AFC0E85D-030B-3A62-7D86-5622A59BFC32}"/>
              </a:ext>
            </a:extLst>
          </p:cNvPr>
          <p:cNvSpPr txBox="1"/>
          <p:nvPr/>
        </p:nvSpPr>
        <p:spPr>
          <a:xfrm>
            <a:off x="3177944" y="6211669"/>
            <a:ext cx="6096000" cy="646331"/>
          </a:xfrm>
          <a:prstGeom prst="rect">
            <a:avLst/>
          </a:prstGeom>
          <a:noFill/>
        </p:spPr>
        <p:txBody>
          <a:bodyPr wrap="square">
            <a:spAutoFit/>
          </a:bodyPr>
          <a:lstStyle/>
          <a:p>
            <a:r>
              <a:rPr lang="en-CA" dirty="0"/>
              <a:t>(Statista, 2020).</a:t>
            </a:r>
          </a:p>
          <a:p>
            <a:endParaRPr lang="en-CA" dirty="0"/>
          </a:p>
        </p:txBody>
      </p:sp>
    </p:spTree>
    <p:extLst>
      <p:ext uri="{BB962C8B-B14F-4D97-AF65-F5344CB8AC3E}">
        <p14:creationId xmlns:p14="http://schemas.microsoft.com/office/powerpoint/2010/main" val="109369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5FDB-3F96-54F4-2353-EF385C60473A}"/>
              </a:ext>
            </a:extLst>
          </p:cNvPr>
          <p:cNvSpPr>
            <a:spLocks noGrp="1"/>
          </p:cNvSpPr>
          <p:nvPr>
            <p:ph type="title"/>
          </p:nvPr>
        </p:nvSpPr>
        <p:spPr/>
        <p:txBody>
          <a:bodyPr/>
          <a:lstStyle/>
          <a:p>
            <a:r>
              <a:rPr lang="en-US" dirty="0"/>
              <a:t>British Columbia is set to decriminalize…</a:t>
            </a:r>
            <a:endParaRPr lang="en-CA" dirty="0"/>
          </a:p>
        </p:txBody>
      </p:sp>
      <p:sp>
        <p:nvSpPr>
          <p:cNvPr id="3" name="Content Placeholder 2">
            <a:extLst>
              <a:ext uri="{FF2B5EF4-FFF2-40B4-BE49-F238E27FC236}">
                <a16:creationId xmlns:a16="http://schemas.microsoft.com/office/drawing/2014/main" id="{392CE844-A45F-693C-30AC-7F8DD4CF9679}"/>
              </a:ext>
            </a:extLst>
          </p:cNvPr>
          <p:cNvSpPr>
            <a:spLocks noGrp="1"/>
          </p:cNvSpPr>
          <p:nvPr>
            <p:ph idx="1"/>
          </p:nvPr>
        </p:nvSpPr>
        <p:spPr>
          <a:xfrm>
            <a:off x="838200" y="1785868"/>
            <a:ext cx="10515600" cy="4351338"/>
          </a:xfrm>
        </p:spPr>
        <p:txBody>
          <a:bodyPr/>
          <a:lstStyle/>
          <a:p>
            <a:r>
              <a:rPr lang="en-US" dirty="0"/>
              <a:t>What does this mean?</a:t>
            </a:r>
            <a:endParaRPr lang="en-CA" dirty="0"/>
          </a:p>
        </p:txBody>
      </p:sp>
      <p:pic>
        <p:nvPicPr>
          <p:cNvPr id="4" name="Online Media 3" title="B.C. receives exemption to decriminalize small-scale illicit drug possession">
            <a:hlinkClick r:id="" action="ppaction://media"/>
            <a:extLst>
              <a:ext uri="{FF2B5EF4-FFF2-40B4-BE49-F238E27FC236}">
                <a16:creationId xmlns:a16="http://schemas.microsoft.com/office/drawing/2014/main" id="{D603B533-A9A3-40F7-8286-BBDDA4267A4C}"/>
              </a:ext>
            </a:extLst>
          </p:cNvPr>
          <p:cNvPicPr>
            <a:picLocks noRot="1" noChangeAspect="1"/>
          </p:cNvPicPr>
          <p:nvPr>
            <a:videoFile r:link="rId1"/>
          </p:nvPr>
        </p:nvPicPr>
        <p:blipFill>
          <a:blip r:embed="rId3"/>
          <a:stretch>
            <a:fillRect/>
          </a:stretch>
        </p:blipFill>
        <p:spPr>
          <a:xfrm>
            <a:off x="2365513" y="2374749"/>
            <a:ext cx="6659217" cy="3762457"/>
          </a:xfrm>
          <a:prstGeom prst="rect">
            <a:avLst/>
          </a:prstGeom>
        </p:spPr>
      </p:pic>
      <p:sp>
        <p:nvSpPr>
          <p:cNvPr id="5" name="TextBox 4">
            <a:extLst>
              <a:ext uri="{FF2B5EF4-FFF2-40B4-BE49-F238E27FC236}">
                <a16:creationId xmlns:a16="http://schemas.microsoft.com/office/drawing/2014/main" id="{AAA2E748-A343-E69C-C5DF-341F19AC9BAB}"/>
              </a:ext>
            </a:extLst>
          </p:cNvPr>
          <p:cNvSpPr txBox="1"/>
          <p:nvPr/>
        </p:nvSpPr>
        <p:spPr>
          <a:xfrm>
            <a:off x="2365513" y="6410739"/>
            <a:ext cx="1332994" cy="369332"/>
          </a:xfrm>
          <a:prstGeom prst="rect">
            <a:avLst/>
          </a:prstGeom>
          <a:noFill/>
        </p:spPr>
        <p:txBody>
          <a:bodyPr wrap="none" rtlCol="0">
            <a:spAutoFit/>
          </a:bodyPr>
          <a:lstStyle/>
          <a:p>
            <a:r>
              <a:rPr lang="en-US" dirty="0"/>
              <a:t>(CBC, 2022).</a:t>
            </a:r>
            <a:endParaRPr lang="en-CA" dirty="0"/>
          </a:p>
        </p:txBody>
      </p:sp>
    </p:spTree>
    <p:extLst>
      <p:ext uri="{BB962C8B-B14F-4D97-AF65-F5344CB8AC3E}">
        <p14:creationId xmlns:p14="http://schemas.microsoft.com/office/powerpoint/2010/main" val="207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521450" y="621792"/>
            <a:ext cx="5352498" cy="5413248"/>
          </a:xfrm>
        </p:spPr>
        <p:txBody>
          <a:bodyPr anchor="ctr">
            <a:normAutofit/>
          </a:bodyPr>
          <a:lstStyle/>
          <a:p>
            <a:r>
              <a:rPr lang="en-US" sz="2400" dirty="0">
                <a:latin typeface="+mj-lt"/>
              </a:rPr>
              <a:t>Explore the history of substances and substance use policy in Canada</a:t>
            </a:r>
          </a:p>
          <a:p>
            <a:r>
              <a:rPr lang="en-US" sz="2400" dirty="0">
                <a:latin typeface="+mj-lt"/>
              </a:rPr>
              <a:t>Explain the main arguments for and against decriminalization and legalization of substances</a:t>
            </a:r>
          </a:p>
          <a:p>
            <a:r>
              <a:rPr lang="en-US" sz="2400" dirty="0">
                <a:latin typeface="+mj-lt"/>
              </a:rPr>
              <a:t>Recognize the effects of laws and policies on individuals, families, and communities</a:t>
            </a:r>
            <a:endParaRPr lang="en-CA" sz="2400" dirty="0">
              <a:latin typeface="+mj-lt"/>
            </a:endParaRPr>
          </a:p>
        </p:txBody>
      </p:sp>
    </p:spTree>
    <p:extLst>
      <p:ext uri="{BB962C8B-B14F-4D97-AF65-F5344CB8AC3E}">
        <p14:creationId xmlns:p14="http://schemas.microsoft.com/office/powerpoint/2010/main" val="199968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1D7B-8F97-6128-E5C4-AFF2888CAECD}"/>
              </a:ext>
            </a:extLst>
          </p:cNvPr>
          <p:cNvSpPr>
            <a:spLocks noGrp="1"/>
          </p:cNvSpPr>
          <p:nvPr>
            <p:ph type="title"/>
          </p:nvPr>
        </p:nvSpPr>
        <p:spPr>
          <a:xfrm>
            <a:off x="-92766" y="113334"/>
            <a:ext cx="12841357" cy="1325563"/>
          </a:xfrm>
        </p:spPr>
        <p:txBody>
          <a:bodyPr/>
          <a:lstStyle/>
          <a:p>
            <a:r>
              <a:rPr lang="en-US" dirty="0"/>
              <a:t> Groups for Change in Laws Related to Substance Use </a:t>
            </a:r>
            <a:endParaRPr lang="en-CA" dirty="0"/>
          </a:p>
        </p:txBody>
      </p:sp>
      <p:graphicFrame>
        <p:nvGraphicFramePr>
          <p:cNvPr id="5" name="Content Placeholder 2">
            <a:extLst>
              <a:ext uri="{FF2B5EF4-FFF2-40B4-BE49-F238E27FC236}">
                <a16:creationId xmlns:a16="http://schemas.microsoft.com/office/drawing/2014/main" id="{A725A7A3-8D8A-57B4-D381-F2D13911BBFF}"/>
              </a:ext>
            </a:extLst>
          </p:cNvPr>
          <p:cNvGraphicFramePr>
            <a:graphicFrameLocks noGrp="1"/>
          </p:cNvGraphicFramePr>
          <p:nvPr>
            <p:ph idx="1"/>
          </p:nvPr>
        </p:nvGraphicFramePr>
        <p:xfrm>
          <a:off x="604630" y="1838877"/>
          <a:ext cx="1098273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09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0083-C12C-CF07-70C4-4F767BC32DBB}"/>
              </a:ext>
            </a:extLst>
          </p:cNvPr>
          <p:cNvSpPr>
            <a:spLocks noGrp="1"/>
          </p:cNvSpPr>
          <p:nvPr>
            <p:ph type="title"/>
          </p:nvPr>
        </p:nvSpPr>
        <p:spPr/>
        <p:txBody>
          <a:bodyPr/>
          <a:lstStyle/>
          <a:p>
            <a:r>
              <a:rPr lang="en-CA" dirty="0"/>
              <a:t>Advocating for Change </a:t>
            </a:r>
          </a:p>
        </p:txBody>
      </p:sp>
      <p:sp>
        <p:nvSpPr>
          <p:cNvPr id="3" name="Content Placeholder 2">
            <a:extLst>
              <a:ext uri="{FF2B5EF4-FFF2-40B4-BE49-F238E27FC236}">
                <a16:creationId xmlns:a16="http://schemas.microsoft.com/office/drawing/2014/main" id="{3758FA88-C900-390B-5743-15AF9010E3B4}"/>
              </a:ext>
            </a:extLst>
          </p:cNvPr>
          <p:cNvSpPr>
            <a:spLocks noGrp="1"/>
          </p:cNvSpPr>
          <p:nvPr>
            <p:ph idx="1"/>
          </p:nvPr>
        </p:nvSpPr>
        <p:spPr/>
        <p:txBody>
          <a:bodyPr>
            <a:normAutofit fontScale="92500" lnSpcReduction="10000"/>
          </a:bodyPr>
          <a:lstStyle/>
          <a:p>
            <a:r>
              <a:rPr lang="en-US" dirty="0"/>
              <a:t>The Canadian Drug Policy Coalition are advocating to revise Canada’s Drug Safety Act and focus on a public health and human rights approach by sharing information to help Canadians understand how/when/where policies were created and change policy based on evidence</a:t>
            </a:r>
          </a:p>
          <a:p>
            <a:r>
              <a:rPr lang="en-US" dirty="0"/>
              <a:t>Advocacy groups across Canada that are speaking up to say the current approach is not working</a:t>
            </a:r>
          </a:p>
          <a:p>
            <a:r>
              <a:rPr lang="en-US" dirty="0"/>
              <a:t>The legalization of Marijuana in Canada is an example of change by way of an “evidence-based approach”</a:t>
            </a:r>
          </a:p>
          <a:p>
            <a:r>
              <a:rPr lang="en-US" dirty="0"/>
              <a:t>Groups like the Canadian Drug Policy Coalition, have determined the biggest problem to be a dichotomy between the funding and support to harm reduction programs and making the legal changes that could make piecemeal harm reduction programs obsolete</a:t>
            </a:r>
          </a:p>
          <a:p>
            <a:endParaRPr lang="en-CA" dirty="0"/>
          </a:p>
        </p:txBody>
      </p:sp>
    </p:spTree>
    <p:extLst>
      <p:ext uri="{BB962C8B-B14F-4D97-AF65-F5344CB8AC3E}">
        <p14:creationId xmlns:p14="http://schemas.microsoft.com/office/powerpoint/2010/main" val="33803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22AB-A09D-31A3-3533-428E2FAC85D3}"/>
              </a:ext>
            </a:extLst>
          </p:cNvPr>
          <p:cNvSpPr>
            <a:spLocks noGrp="1"/>
          </p:cNvSpPr>
          <p:nvPr>
            <p:ph type="title"/>
          </p:nvPr>
        </p:nvSpPr>
        <p:spPr>
          <a:xfrm>
            <a:off x="371061" y="365125"/>
            <a:ext cx="10982739" cy="1325563"/>
          </a:xfrm>
        </p:spPr>
        <p:txBody>
          <a:bodyPr/>
          <a:lstStyle/>
          <a:p>
            <a:r>
              <a:rPr lang="en-CA" dirty="0"/>
              <a:t>Getting To Tomorrow: Ending The Overdose Crisis</a:t>
            </a:r>
          </a:p>
        </p:txBody>
      </p:sp>
      <p:pic>
        <p:nvPicPr>
          <p:cNvPr id="4" name="Online Media 3" title="Getting to Tomorrow: Ending the Overdose Crisis">
            <a:hlinkClick r:id="" action="ppaction://media"/>
            <a:extLst>
              <a:ext uri="{FF2B5EF4-FFF2-40B4-BE49-F238E27FC236}">
                <a16:creationId xmlns:a16="http://schemas.microsoft.com/office/drawing/2014/main" id="{B201A2DA-41BC-96CE-8EAA-91DCCB5D034B}"/>
              </a:ext>
            </a:extLst>
          </p:cNvPr>
          <p:cNvPicPr>
            <a:picLocks noGrp="1" noRot="1" noChangeAspect="1"/>
          </p:cNvPicPr>
          <p:nvPr>
            <p:ph idx="1"/>
            <a:videoFile r:link="rId1"/>
          </p:nvPr>
        </p:nvPicPr>
        <p:blipFill>
          <a:blip r:embed="rId3"/>
          <a:stretch>
            <a:fillRect/>
          </a:stretch>
        </p:blipFill>
        <p:spPr>
          <a:xfrm>
            <a:off x="371061" y="1690688"/>
            <a:ext cx="10982739" cy="4802187"/>
          </a:xfrm>
          <a:prstGeom prst="rect">
            <a:avLst/>
          </a:prstGeom>
        </p:spPr>
      </p:pic>
      <p:sp>
        <p:nvSpPr>
          <p:cNvPr id="6" name="TextBox 5">
            <a:extLst>
              <a:ext uri="{FF2B5EF4-FFF2-40B4-BE49-F238E27FC236}">
                <a16:creationId xmlns:a16="http://schemas.microsoft.com/office/drawing/2014/main" id="{B7EDF074-8EDD-9F03-90B6-0934DAD6A3C2}"/>
              </a:ext>
            </a:extLst>
          </p:cNvPr>
          <p:cNvSpPr txBox="1"/>
          <p:nvPr/>
        </p:nvSpPr>
        <p:spPr>
          <a:xfrm>
            <a:off x="371061" y="1690688"/>
            <a:ext cx="6096000" cy="369332"/>
          </a:xfrm>
          <a:prstGeom prst="rect">
            <a:avLst/>
          </a:prstGeom>
          <a:noFill/>
        </p:spPr>
        <p:txBody>
          <a:bodyPr wrap="square">
            <a:spAutoFit/>
          </a:bodyPr>
          <a:lstStyle/>
          <a:p>
            <a:r>
              <a:rPr lang="en-CA" dirty="0"/>
              <a:t>https://youtu.be/1IEk1iYtJGw</a:t>
            </a:r>
          </a:p>
        </p:txBody>
      </p:sp>
      <p:sp>
        <p:nvSpPr>
          <p:cNvPr id="8" name="TextBox 7">
            <a:extLst>
              <a:ext uri="{FF2B5EF4-FFF2-40B4-BE49-F238E27FC236}">
                <a16:creationId xmlns:a16="http://schemas.microsoft.com/office/drawing/2014/main" id="{C225D45A-B9AE-F253-F3A1-4962A53D22AA}"/>
              </a:ext>
            </a:extLst>
          </p:cNvPr>
          <p:cNvSpPr txBox="1"/>
          <p:nvPr/>
        </p:nvSpPr>
        <p:spPr>
          <a:xfrm>
            <a:off x="371061" y="6488668"/>
            <a:ext cx="6096000" cy="369332"/>
          </a:xfrm>
          <a:prstGeom prst="rect">
            <a:avLst/>
          </a:prstGeom>
          <a:noFill/>
        </p:spPr>
        <p:txBody>
          <a:bodyPr wrap="square">
            <a:spAutoFit/>
          </a:bodyPr>
          <a:lstStyle/>
          <a:p>
            <a:r>
              <a:rPr lang="en-US" dirty="0"/>
              <a:t>(Canadian Drug Policy Coalition, 2020).</a:t>
            </a:r>
            <a:endParaRPr lang="en-CA" dirty="0"/>
          </a:p>
        </p:txBody>
      </p:sp>
    </p:spTree>
    <p:extLst>
      <p:ext uri="{BB962C8B-B14F-4D97-AF65-F5344CB8AC3E}">
        <p14:creationId xmlns:p14="http://schemas.microsoft.com/office/powerpoint/2010/main" val="17837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CBC15-490D-7C41-D825-0FEB88F92304}"/>
              </a:ext>
            </a:extLst>
          </p:cNvPr>
          <p:cNvSpPr>
            <a:spLocks noGrp="1"/>
          </p:cNvSpPr>
          <p:nvPr>
            <p:ph type="title"/>
          </p:nvPr>
        </p:nvSpPr>
        <p:spPr>
          <a:xfrm>
            <a:off x="838200" y="585216"/>
            <a:ext cx="10515600" cy="1325563"/>
          </a:xfrm>
        </p:spPr>
        <p:txBody>
          <a:bodyPr>
            <a:normAutofit/>
          </a:bodyPr>
          <a:lstStyle/>
          <a:p>
            <a:r>
              <a:rPr lang="en-CA">
                <a:solidFill>
                  <a:schemeClr val="bg1"/>
                </a:solidFill>
              </a:rPr>
              <a:t>Class Discussion</a:t>
            </a:r>
          </a:p>
        </p:txBody>
      </p:sp>
      <p:pic>
        <p:nvPicPr>
          <p:cNvPr id="7" name="Picture 6" descr="A picture containing text&#10;&#10;Description automatically generated">
            <a:extLst>
              <a:ext uri="{FF2B5EF4-FFF2-40B4-BE49-F238E27FC236}">
                <a16:creationId xmlns:a16="http://schemas.microsoft.com/office/drawing/2014/main" id="{25D3D9B3-D2B2-7CB5-F849-4CEE93C83E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048"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5C65086C-2B66-827D-D787-78A7D3076DA8}"/>
              </a:ext>
            </a:extLst>
          </p:cNvPr>
          <p:cNvSpPr>
            <a:spLocks noGrp="1"/>
          </p:cNvSpPr>
          <p:nvPr>
            <p:ph idx="1"/>
          </p:nvPr>
        </p:nvSpPr>
        <p:spPr>
          <a:xfrm>
            <a:off x="7546848" y="2516777"/>
            <a:ext cx="3803904" cy="3660185"/>
          </a:xfrm>
        </p:spPr>
        <p:txBody>
          <a:bodyPr anchor="ctr">
            <a:normAutofit/>
          </a:bodyPr>
          <a:lstStyle/>
          <a:p>
            <a:pPr marL="0" indent="0">
              <a:buNone/>
            </a:pPr>
            <a:r>
              <a:rPr lang="en-CA" sz="2200"/>
              <a:t>What can we as Social Service Workers do to help solve this problem that has been defined by groups like the Canadian Drug Policy Coalition?</a:t>
            </a:r>
          </a:p>
        </p:txBody>
      </p:sp>
      <p:sp>
        <p:nvSpPr>
          <p:cNvPr id="8" name="TextBox 7">
            <a:extLst>
              <a:ext uri="{FF2B5EF4-FFF2-40B4-BE49-F238E27FC236}">
                <a16:creationId xmlns:a16="http://schemas.microsoft.com/office/drawing/2014/main" id="{97AA57FF-A01A-19C9-0F00-2BBF13CFA967}"/>
              </a:ext>
            </a:extLst>
          </p:cNvPr>
          <p:cNvSpPr txBox="1"/>
          <p:nvPr/>
        </p:nvSpPr>
        <p:spPr>
          <a:xfrm>
            <a:off x="4890640" y="5976907"/>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30478819@N08/50604435328">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34161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review the Self-Care module, 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395483109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11E9-489D-76D4-7855-E238E36C1A2B}"/>
              </a:ext>
            </a:extLst>
          </p:cNvPr>
          <p:cNvSpPr>
            <a:spLocks noGrp="1"/>
          </p:cNvSpPr>
          <p:nvPr>
            <p:ph type="title"/>
          </p:nvPr>
        </p:nvSpPr>
        <p:spPr>
          <a:xfrm>
            <a:off x="4785689" y="0"/>
            <a:ext cx="2620617" cy="381138"/>
          </a:xfrm>
        </p:spPr>
        <p:txBody>
          <a:bodyPr>
            <a:normAutofit/>
          </a:bodyPr>
          <a:lstStyle/>
          <a:p>
            <a:pPr algn="ctr"/>
            <a:r>
              <a:rPr lang="en-US" sz="1800" dirty="0">
                <a:latin typeface="Times New Roman" panose="02020603050405020304" pitchFamily="18" charset="0"/>
                <a:cs typeface="Times New Roman" panose="02020603050405020304" pitchFamily="18" charset="0"/>
              </a:rPr>
              <a:t>References</a:t>
            </a:r>
            <a:endParaRPr lang="en-CA"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6914AC-AC27-C041-820C-F8148B8AF23F}"/>
              </a:ext>
            </a:extLst>
          </p:cNvPr>
          <p:cNvSpPr>
            <a:spLocks noGrp="1"/>
          </p:cNvSpPr>
          <p:nvPr>
            <p:ph idx="1"/>
          </p:nvPr>
        </p:nvSpPr>
        <p:spPr>
          <a:xfrm>
            <a:off x="192153" y="381138"/>
            <a:ext cx="11807687" cy="6637338"/>
          </a:xfrm>
        </p:spPr>
        <p:txBody>
          <a:bodyPr>
            <a:normAutofit fontScale="25000" lnSpcReduction="20000"/>
          </a:bodyPr>
          <a:lstStyle/>
          <a:p>
            <a:pPr algn="l"/>
            <a:r>
              <a:rPr lang="en-US" sz="4800" b="0" i="0" dirty="0">
                <a:solidFill>
                  <a:srgbClr val="000000"/>
                </a:solidFill>
                <a:effectLst/>
                <a:latin typeface="Times New Roman" panose="02020603050405020304" pitchFamily="18" charset="0"/>
              </a:rPr>
              <a:t>Canadian Centre for Substance Use and Addiction. (2020).  </a:t>
            </a:r>
            <a:r>
              <a:rPr lang="en-US" sz="4800" b="0" i="1" dirty="0">
                <a:solidFill>
                  <a:srgbClr val="000000"/>
                </a:solidFill>
                <a:effectLst/>
                <a:latin typeface="Times New Roman" panose="02020603050405020304" pitchFamily="18" charset="0"/>
              </a:rPr>
              <a:t>Prescription opioids.</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2"/>
              </a:rPr>
              <a:t>https://www.ccsa.ca/sites/default/files/2020-07/CCSA-Canadian-Drug-Summary-Prescription-Opioids-2020-en.pdf</a:t>
            </a:r>
            <a:endParaRPr lang="en-US" sz="4800" b="0" i="0" u="sng"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Drug Policy Coalition. (2020, Oct. 5). </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Angel Gates: Insight from community on the devastating toll of Canada’s drug policies.</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4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3"/>
              </a:rPr>
              <a:t>https://www.youtube.com/watch?v=MiWcXFvWdIc</a:t>
            </a:r>
            <a:endParaRPr kumimoji="0" lang="en-US" sz="4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algn="l"/>
            <a:r>
              <a:rPr lang="en-US" sz="4800" b="0" i="0" dirty="0">
                <a:solidFill>
                  <a:srgbClr val="000000"/>
                </a:solidFill>
                <a:effectLst/>
                <a:latin typeface="Times New Roman" panose="02020603050405020304" pitchFamily="18" charset="0"/>
              </a:rPr>
              <a:t>Canadian Drug Policy Coalition. (2020, Oct. 5). </a:t>
            </a:r>
            <a:r>
              <a:rPr lang="en-US" sz="4800" b="0" i="1" dirty="0">
                <a:solidFill>
                  <a:srgbClr val="000000"/>
                </a:solidFill>
                <a:effectLst/>
                <a:latin typeface="Times New Roman" panose="02020603050405020304" pitchFamily="18" charset="0"/>
              </a:rPr>
              <a:t>Getting to tomorrow: Ending the overdose crisis. </a:t>
            </a:r>
            <a:r>
              <a:rPr lang="en-US" sz="4800" b="0" i="0" dirty="0">
                <a:solidFill>
                  <a:srgbClr val="000000"/>
                </a:solidFill>
                <a:effectLst/>
                <a:latin typeface="Times New Roman" panose="02020603050405020304" pitchFamily="18" charset="0"/>
              </a:rPr>
              <a:t> [Video]. </a:t>
            </a:r>
            <a:r>
              <a:rPr lang="en-US" sz="4800" b="0" i="0" dirty="0" err="1">
                <a:solidFill>
                  <a:srgbClr val="000000"/>
                </a:solidFill>
                <a:effectLst/>
                <a:latin typeface="Times New Roman" panose="02020603050405020304" pitchFamily="18" charset="0"/>
              </a:rPr>
              <a:t>Youtube</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4"/>
              </a:rPr>
              <a:t>https://www.youtube.com/watch?v=1IEk1iYtJGw</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Canadian Drug Policy Coalition. (2021). </a:t>
            </a:r>
            <a:r>
              <a:rPr lang="en-US" sz="4800" b="0" i="1" dirty="0">
                <a:solidFill>
                  <a:srgbClr val="000000"/>
                </a:solidFill>
                <a:effectLst/>
                <a:latin typeface="Times New Roman" panose="02020603050405020304" pitchFamily="18" charset="0"/>
              </a:rPr>
              <a:t>Drug law reform.</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5"/>
              </a:rPr>
              <a:t>https://drugpolicy.ca/our-work/issues/reforme-des-politiques-sur-les-drogues/</a:t>
            </a:r>
            <a:endPar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a:defRPr/>
            </a:pPr>
            <a:r>
              <a:rPr kumimoji="0" lang="en-US" sz="4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CBC News. (2022). </a:t>
            </a:r>
            <a:r>
              <a:rPr lang="en-US" sz="4800" i="1" dirty="0">
                <a:latin typeface="Times New Roman" panose="02020603050405020304" pitchFamily="18" charset="0"/>
                <a:cs typeface="Times New Roman" panose="02020603050405020304" pitchFamily="18" charset="0"/>
              </a:rPr>
              <a:t>B.C. receives exemption to decriminalize small-scale illicit drug possession. </a:t>
            </a:r>
            <a:r>
              <a:rPr lang="en-US" sz="4800" dirty="0">
                <a:latin typeface="Times New Roman" panose="02020603050405020304" pitchFamily="18" charset="0"/>
                <a:cs typeface="Times New Roman" panose="02020603050405020304" pitchFamily="18" charset="0"/>
              </a:rPr>
              <a:t>https://www.youtube.com/watch?v=tGV5JQ8AJbQ</a:t>
            </a:r>
            <a:endPar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Drug Policy Alliance. (2021). </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history of the drug war.</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6"/>
              </a:rPr>
              <a:t>https://drugpolicy.org/issues/brief-history-drug-war</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European Monitoring Centre for Drugs and Drug Addiction.  (2015). </a:t>
            </a:r>
            <a:r>
              <a:rPr lang="en-US" sz="4800" b="0" i="1" dirty="0">
                <a:solidFill>
                  <a:srgbClr val="000000"/>
                </a:solidFill>
                <a:effectLst/>
                <a:latin typeface="Times New Roman" panose="02020603050405020304" pitchFamily="18" charset="0"/>
              </a:rPr>
              <a:t>What is decriminalization of drugs?</a:t>
            </a:r>
            <a:r>
              <a:rPr lang="en-US" sz="4800" b="0" i="0" dirty="0">
                <a:solidFill>
                  <a:srgbClr val="000000"/>
                </a:solidFill>
                <a:effectLst/>
                <a:latin typeface="Times New Roman" panose="02020603050405020304" pitchFamily="18" charset="0"/>
              </a:rPr>
              <a:t> [Video]. </a:t>
            </a:r>
            <a:r>
              <a:rPr lang="en-US" sz="4800" b="0" i="0" dirty="0" err="1">
                <a:solidFill>
                  <a:srgbClr val="000000"/>
                </a:solidFill>
                <a:effectLst/>
                <a:latin typeface="Times New Roman" panose="02020603050405020304" pitchFamily="18" charset="0"/>
              </a:rPr>
              <a:t>Youtube</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7"/>
              </a:rPr>
              <a:t>https://www.youtube.com/watch?v=9NKhpujqOXc</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European Monitoring Centre for Drugs and Drug Addiction. (2019). </a:t>
            </a:r>
            <a:r>
              <a:rPr lang="en-US" sz="4800" b="0" i="1" dirty="0">
                <a:solidFill>
                  <a:srgbClr val="000000"/>
                </a:solidFill>
                <a:effectLst/>
                <a:latin typeface="Times New Roman" panose="02020603050405020304" pitchFamily="18" charset="0"/>
              </a:rPr>
              <a:t>Netherlands country drug report.</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8"/>
              </a:rPr>
              <a:t>https://www.emcdda.europa.eu/system/files/publications/11347/netherlands-cdr-2019.pdf</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Global Commission on Drug Policy. (2011). </a:t>
            </a:r>
            <a:r>
              <a:rPr lang="en-US" sz="4800" b="0" i="1" dirty="0">
                <a:solidFill>
                  <a:srgbClr val="000000"/>
                </a:solidFill>
                <a:effectLst/>
                <a:latin typeface="Times New Roman" panose="02020603050405020304" pitchFamily="18" charset="0"/>
              </a:rPr>
              <a:t>War on drugs: Report of the Global Commission on Drug Policy. </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9"/>
              </a:rPr>
              <a:t>https://www.globalcommissionondrugs.org/ </a:t>
            </a:r>
            <a:endParaRPr lang="en-US" sz="4800" b="0" i="0" u="sng"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Gordon, T. (2006).  Neoliberalism, racism, and the war on drugs in Canada.  </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Social Justice, </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33(1), 59-78. </a:t>
            </a:r>
            <a:r>
              <a:rPr kumimoji="0" lang="en-US" sz="4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0"/>
              </a:rPr>
              <a:t>https://www.jstor.org/stable/29768352</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Government of Canada. (2017). </a:t>
            </a:r>
            <a:r>
              <a:rPr lang="en-US" sz="4800" b="0" i="1" dirty="0">
                <a:solidFill>
                  <a:srgbClr val="000000"/>
                </a:solidFill>
                <a:effectLst/>
                <a:latin typeface="Times New Roman" panose="02020603050405020304" pitchFamily="18" charset="0"/>
              </a:rPr>
              <a:t>Canadian tobacco, alcohol and drugs survey (CTADS): Summary of results for 2017</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11"/>
              </a:rPr>
              <a:t>https://www.canada.ca/en/health-canada/services/canadian-alcohol-drugs-survey/2017-summary.html</a:t>
            </a:r>
            <a:endParaRPr lang="en-US" sz="4800" b="0" i="0" u="sng"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(2019). </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Department of Justice – Spotlight on </a:t>
            </a:r>
            <a:r>
              <a:rPr kumimoji="0" lang="en-US" sz="4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Gladue</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Challenges, experiences, and possibilities in Canada’s criminal justice system.</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2"/>
              </a:rPr>
              <a:t>https://www.justice.gc.ca/eng/rp-pr/jr/gladue/p2.html</a:t>
            </a:r>
            <a:endPar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algn="l"/>
            <a:r>
              <a:rPr lang="en-US" sz="4800" b="0" i="0" dirty="0">
                <a:solidFill>
                  <a:srgbClr val="000000"/>
                </a:solidFill>
                <a:effectLst/>
                <a:latin typeface="Times New Roman" panose="02020603050405020304" pitchFamily="18" charset="0"/>
              </a:rPr>
              <a:t>Government of Canada. (2021). </a:t>
            </a:r>
            <a:r>
              <a:rPr lang="en-US" sz="4800" b="0" i="1" dirty="0">
                <a:solidFill>
                  <a:srgbClr val="000000"/>
                </a:solidFill>
                <a:effectLst/>
                <a:latin typeface="Times New Roman" panose="02020603050405020304" pitchFamily="18" charset="0"/>
              </a:rPr>
              <a:t>Opioid and stimulant-related harms in Canada.</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13"/>
              </a:rPr>
              <a:t>https://health-infobase.canada.ca/substance-related-harms/opioids-stimulants/</a:t>
            </a:r>
            <a:endParaRPr lang="en-US" sz="4800" b="0" i="0" u="sng"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Government of Canada. (2021a). </a:t>
            </a:r>
            <a:r>
              <a:rPr lang="en-US" sz="4800" b="0" i="1" dirty="0">
                <a:solidFill>
                  <a:srgbClr val="000000"/>
                </a:solidFill>
                <a:effectLst/>
                <a:latin typeface="Times New Roman" panose="02020603050405020304" pitchFamily="18" charset="0"/>
              </a:rPr>
              <a:t>Controlled substances.</a:t>
            </a:r>
            <a:r>
              <a:rPr lang="en-US" sz="4800" b="0" i="0" dirty="0">
                <a:solidFill>
                  <a:srgbClr val="000000"/>
                </a:solidFill>
                <a:effectLst/>
                <a:latin typeface="Times New Roman" panose="02020603050405020304" pitchFamily="18" charset="0"/>
              </a:rPr>
              <a:t> </a:t>
            </a:r>
            <a:r>
              <a:rPr lang="en-US" sz="4800" b="0" i="0" u="sng" dirty="0">
                <a:effectLst/>
                <a:latin typeface="Times New Roman" panose="02020603050405020304" pitchFamily="18" charset="0"/>
                <a:hlinkClick r:id="rId14"/>
              </a:rPr>
              <a:t>https://www.canada.ca/en/health-canada/services/health-concerns/controlled-substances-precursor-chemicals/controlled-substances.html</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Greenwald, G. (2010). </a:t>
            </a:r>
            <a:r>
              <a:rPr lang="en-US" sz="4800" b="0" i="1" dirty="0">
                <a:solidFill>
                  <a:srgbClr val="000000"/>
                </a:solidFill>
                <a:effectLst/>
                <a:latin typeface="Times New Roman" panose="02020603050405020304" pitchFamily="18" charset="0"/>
              </a:rPr>
              <a:t>Drug decriminalization in Portugal: Lessons for creating fair and successful drug policies. </a:t>
            </a:r>
            <a:r>
              <a:rPr lang="en-US" sz="4800" b="0" i="0" dirty="0">
                <a:solidFill>
                  <a:srgbClr val="000000"/>
                </a:solidFill>
                <a:effectLst/>
                <a:latin typeface="Times New Roman" panose="02020603050405020304" pitchFamily="18" charset="0"/>
              </a:rPr>
              <a:t> CATO Institute Whitepaper Series, 1-38. </a:t>
            </a:r>
            <a:r>
              <a:rPr lang="en-US" sz="4800" b="0" i="0" u="sng" dirty="0">
                <a:solidFill>
                  <a:srgbClr val="000000"/>
                </a:solidFill>
                <a:effectLst/>
                <a:latin typeface="Times New Roman" panose="02020603050405020304" pitchFamily="18" charset="0"/>
                <a:hlinkClick r:id="rId15"/>
              </a:rPr>
              <a:t>https://ssrn.com/abstract=1464837</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Henry, B. (2018).</a:t>
            </a:r>
            <a:r>
              <a:rPr lang="en-US" sz="4800" b="0" i="1" dirty="0">
                <a:solidFill>
                  <a:srgbClr val="000000"/>
                </a:solidFill>
                <a:effectLst/>
                <a:latin typeface="Times New Roman" panose="02020603050405020304" pitchFamily="18" charset="0"/>
              </a:rPr>
              <a:t> Stopping the harm: Decriminalization of people who use drugs in BC.</a:t>
            </a:r>
            <a:r>
              <a:rPr lang="en-US" sz="4800" b="0" i="0" dirty="0">
                <a:solidFill>
                  <a:srgbClr val="000000"/>
                </a:solidFill>
                <a:effectLst/>
                <a:latin typeface="Times New Roman" panose="02020603050405020304" pitchFamily="18" charset="0"/>
              </a:rPr>
              <a:t> </a:t>
            </a:r>
            <a:r>
              <a:rPr lang="en-US" sz="4800" b="0" i="0" u="sng" dirty="0">
                <a:solidFill>
                  <a:srgbClr val="000000"/>
                </a:solidFill>
                <a:effectLst/>
                <a:latin typeface="Times New Roman" panose="02020603050405020304" pitchFamily="18" charset="0"/>
                <a:hlinkClick r:id="rId16"/>
              </a:rPr>
              <a:t>https://www2.gov.bc.ca/assets/gov/health/about-bc-s-health-care-system/office-of-the-provincial-health-officer/reports-publications/special-reports/stopping-the-harm-report.pdf</a:t>
            </a:r>
            <a:endParaRPr lang="en-US" sz="4800" b="0" i="0" dirty="0">
              <a:solidFill>
                <a:srgbClr val="000000"/>
              </a:solidFill>
              <a:effectLst/>
              <a:latin typeface="Times New Roman" panose="02020603050405020304" pitchFamily="18" charset="0"/>
            </a:endParaRPr>
          </a:p>
          <a:p>
            <a:pPr algn="l"/>
            <a:r>
              <a:rPr lang="en-US" sz="4800" b="0" i="0" dirty="0">
                <a:solidFill>
                  <a:srgbClr val="000000"/>
                </a:solidFill>
                <a:effectLst/>
                <a:latin typeface="Times New Roman" panose="02020603050405020304" pitchFamily="18" charset="0"/>
              </a:rPr>
              <a:t>Hughes, C. E., &amp; Stevens, A. (2010). What can we learn from the Portuguese decriminalization of illicit drugs? </a:t>
            </a:r>
            <a:r>
              <a:rPr lang="en-US" sz="4800" b="0" i="1" dirty="0">
                <a:solidFill>
                  <a:srgbClr val="000000"/>
                </a:solidFill>
                <a:effectLst/>
                <a:latin typeface="Times New Roman" panose="02020603050405020304" pitchFamily="18" charset="0"/>
              </a:rPr>
              <a:t>The British Journal of Criminology</a:t>
            </a:r>
            <a:r>
              <a:rPr lang="en-US" sz="4800" b="0" i="0" dirty="0">
                <a:solidFill>
                  <a:srgbClr val="000000"/>
                </a:solidFill>
                <a:effectLst/>
                <a:latin typeface="Times New Roman" panose="02020603050405020304" pitchFamily="18" charset="0"/>
              </a:rPr>
              <a:t>, </a:t>
            </a:r>
            <a:r>
              <a:rPr lang="en-US" sz="4800" b="0" i="1" dirty="0">
                <a:solidFill>
                  <a:srgbClr val="000000"/>
                </a:solidFill>
                <a:effectLst/>
                <a:latin typeface="Times New Roman" panose="02020603050405020304" pitchFamily="18" charset="0"/>
              </a:rPr>
              <a:t>50</a:t>
            </a:r>
            <a:r>
              <a:rPr lang="en-US" sz="4800" b="0" i="0" dirty="0">
                <a:solidFill>
                  <a:srgbClr val="000000"/>
                </a:solidFill>
                <a:effectLst/>
                <a:latin typeface="Times New Roman" panose="02020603050405020304" pitchFamily="18" charset="0"/>
              </a:rPr>
              <a:t>(6), 999–1022, </a:t>
            </a:r>
            <a:r>
              <a:rPr lang="en-US" sz="4800" b="0" i="0" u="sng" dirty="0">
                <a:solidFill>
                  <a:srgbClr val="000000"/>
                </a:solidFill>
                <a:effectLst/>
                <a:latin typeface="Times New Roman" panose="02020603050405020304" pitchFamily="18" charset="0"/>
                <a:hlinkClick r:id="rId17"/>
              </a:rPr>
              <a:t>https://doi.org</a:t>
            </a:r>
            <a:r>
              <a:rPr lang="en-US" sz="4800" b="0" i="0" u="sng" dirty="0">
                <a:solidFill>
                  <a:srgbClr val="000000"/>
                </a:solidFill>
                <a:effectLst/>
                <a:latin typeface="Times New Roman" panose="02020603050405020304" pitchFamily="18" charset="0"/>
                <a:hlinkClick r:id="rId18"/>
              </a:rPr>
              <a:t>/10.1093/bjc/azq038</a:t>
            </a:r>
            <a:endParaRPr lang="en-US" sz="4800" b="0" i="0" u="sng"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Husak</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N. (2002). </a:t>
            </a:r>
            <a:r>
              <a:rPr kumimoji="0" lang="en-US" sz="4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Legalize this! The case for criminalizing drugs</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Verso Publishing.</a:t>
            </a:r>
            <a:endParaRPr lang="en-US" sz="4800" b="0" i="0" dirty="0">
              <a:solidFill>
                <a:srgbClr val="000000"/>
              </a:solidFill>
              <a:effectLst/>
              <a:latin typeface="Times New Roman" panose="02020603050405020304" pitchFamily="18" charset="0"/>
            </a:endParaRPr>
          </a:p>
          <a:p>
            <a:pPr algn="l"/>
            <a:r>
              <a:rPr lang="en-US" sz="4800" b="0" i="0" dirty="0" err="1">
                <a:solidFill>
                  <a:srgbClr val="000000"/>
                </a:solidFill>
                <a:effectLst/>
                <a:latin typeface="Times New Roman" panose="02020603050405020304" pitchFamily="18" charset="0"/>
              </a:rPr>
              <a:t>Kalkman</a:t>
            </a:r>
            <a:r>
              <a:rPr lang="en-US" sz="4800" b="0" i="0" dirty="0">
                <a:solidFill>
                  <a:srgbClr val="000000"/>
                </a:solidFill>
                <a:effectLst/>
                <a:latin typeface="Times New Roman" panose="02020603050405020304" pitchFamily="18" charset="0"/>
              </a:rPr>
              <a:t>, G. A., </a:t>
            </a:r>
            <a:r>
              <a:rPr lang="en-US" sz="4800" b="0" i="0" dirty="0" err="1">
                <a:solidFill>
                  <a:srgbClr val="000000"/>
                </a:solidFill>
                <a:effectLst/>
                <a:latin typeface="Times New Roman" panose="02020603050405020304" pitchFamily="18" charset="0"/>
              </a:rPr>
              <a:t>Kramers</a:t>
            </a:r>
            <a:r>
              <a:rPr lang="en-US" sz="4800" b="0" i="0" dirty="0">
                <a:solidFill>
                  <a:srgbClr val="000000"/>
                </a:solidFill>
                <a:effectLst/>
                <a:latin typeface="Times New Roman" panose="02020603050405020304" pitchFamily="18" charset="0"/>
              </a:rPr>
              <a:t>, C., van </a:t>
            </a:r>
            <a:r>
              <a:rPr lang="en-US" sz="4800" b="0" i="0" dirty="0" err="1">
                <a:solidFill>
                  <a:srgbClr val="000000"/>
                </a:solidFill>
                <a:effectLst/>
                <a:latin typeface="Times New Roman" panose="02020603050405020304" pitchFamily="18" charset="0"/>
              </a:rPr>
              <a:t>Dongen</a:t>
            </a:r>
            <a:r>
              <a:rPr lang="en-US" sz="4800" b="0" i="0" dirty="0">
                <a:solidFill>
                  <a:srgbClr val="000000"/>
                </a:solidFill>
                <a:effectLst/>
                <a:latin typeface="Times New Roman" panose="02020603050405020304" pitchFamily="18" charset="0"/>
              </a:rPr>
              <a:t>, R. T. van den Brink, W., &amp; </a:t>
            </a:r>
            <a:r>
              <a:rPr lang="en-US" sz="4800" b="0" i="0" dirty="0" err="1">
                <a:solidFill>
                  <a:srgbClr val="000000"/>
                </a:solidFill>
                <a:effectLst/>
                <a:latin typeface="Times New Roman" panose="02020603050405020304" pitchFamily="18" charset="0"/>
              </a:rPr>
              <a:t>Schellekens</a:t>
            </a:r>
            <a:r>
              <a:rPr lang="en-US" sz="4800" b="0" i="0" dirty="0">
                <a:solidFill>
                  <a:srgbClr val="000000"/>
                </a:solidFill>
                <a:effectLst/>
                <a:latin typeface="Times New Roman" panose="02020603050405020304" pitchFamily="18" charset="0"/>
              </a:rPr>
              <a:t>, A. (2019). Trends in use and misuse of opioids in the Netherlands: a retrospective, multi-source database study.  </a:t>
            </a:r>
            <a:r>
              <a:rPr lang="en-US" sz="4800" b="0" i="1" dirty="0">
                <a:solidFill>
                  <a:srgbClr val="000000"/>
                </a:solidFill>
                <a:effectLst/>
                <a:latin typeface="Times New Roman" panose="02020603050405020304" pitchFamily="18" charset="0"/>
              </a:rPr>
              <a:t>The Lancet, 4</a:t>
            </a:r>
            <a:r>
              <a:rPr lang="en-US" sz="4800" b="0" i="0" dirty="0">
                <a:solidFill>
                  <a:srgbClr val="000000"/>
                </a:solidFill>
                <a:effectLst/>
                <a:latin typeface="Times New Roman" panose="02020603050405020304" pitchFamily="18" charset="0"/>
              </a:rPr>
              <a:t>(10). 498-505. </a:t>
            </a:r>
            <a:r>
              <a:rPr lang="en-US" sz="4800" b="0" i="0" u="sng" dirty="0">
                <a:solidFill>
                  <a:srgbClr val="000000"/>
                </a:solidFill>
                <a:effectLst/>
                <a:latin typeface="Times New Roman" panose="02020603050405020304" pitchFamily="18" charset="0"/>
                <a:hlinkClick r:id="rId19"/>
              </a:rPr>
              <a:t>https://doi.org/10.1016/S2468-2667(19)30128-8</a:t>
            </a:r>
            <a:endParaRPr lang="en-US" sz="4800" b="0" i="0" u="sng" dirty="0">
              <a:solidFill>
                <a:srgbClr val="000000"/>
              </a:solidFill>
              <a:effectLst/>
              <a:latin typeface="Times New Roman" panose="02020603050405020304" pitchFamily="18" charset="0"/>
            </a:endParaRPr>
          </a:p>
          <a:p>
            <a:endParaRPr lang="en-CA" dirty="0"/>
          </a:p>
        </p:txBody>
      </p:sp>
    </p:spTree>
    <p:extLst>
      <p:ext uri="{BB962C8B-B14F-4D97-AF65-F5344CB8AC3E}">
        <p14:creationId xmlns:p14="http://schemas.microsoft.com/office/powerpoint/2010/main" val="133514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11E9-489D-76D4-7855-E238E36C1A2B}"/>
              </a:ext>
            </a:extLst>
          </p:cNvPr>
          <p:cNvSpPr>
            <a:spLocks noGrp="1"/>
          </p:cNvSpPr>
          <p:nvPr>
            <p:ph type="title"/>
          </p:nvPr>
        </p:nvSpPr>
        <p:spPr>
          <a:xfrm>
            <a:off x="4785691" y="0"/>
            <a:ext cx="2620617" cy="381138"/>
          </a:xfrm>
        </p:spPr>
        <p:txBody>
          <a:bodyPr>
            <a:normAutofit/>
          </a:bodyPr>
          <a:lstStyle/>
          <a:p>
            <a:pPr algn="ctr"/>
            <a:r>
              <a:rPr lang="en-US" sz="1800" dirty="0">
                <a:latin typeface="Times New Roman" panose="02020603050405020304" pitchFamily="18" charset="0"/>
                <a:cs typeface="Times New Roman" panose="02020603050405020304" pitchFamily="18" charset="0"/>
              </a:rPr>
              <a:t>References</a:t>
            </a:r>
            <a:endParaRPr lang="en-CA"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6914AC-AC27-C041-820C-F8148B8AF23F}"/>
              </a:ext>
            </a:extLst>
          </p:cNvPr>
          <p:cNvSpPr>
            <a:spLocks noGrp="1"/>
          </p:cNvSpPr>
          <p:nvPr>
            <p:ph idx="1"/>
          </p:nvPr>
        </p:nvSpPr>
        <p:spPr>
          <a:xfrm>
            <a:off x="384313" y="381138"/>
            <a:ext cx="11807687" cy="6476862"/>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Kalkman</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G. A.,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Kramers</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 van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Dongen</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 T., van den Brink, W., &amp;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Schellekens</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(2019). Trends in use and misuse of opioids in the Netherlands: a retrospective, multi-source database study.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Lancet, 4</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(10). 498-505.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2"/>
              </a:rPr>
              <a:t>https://doi.org/10.1016/S2468-2667(19)30128-8</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Key Studios. (2014, Feb. 26).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Municipal alcohol project PSA.</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3"/>
              </a:rPr>
              <a:t>https://www.youtube.com/watch?v=HcH71oiOd48</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4"/>
              </a:rPr>
              <a:t>.pdf</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Khenti</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(2014) The Canadian war on drugs: Structural violence and unequal treatment of Black Canadians.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International Journal of Drug Policy, 25</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190–195.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4"/>
              </a:rPr>
              <a:t>https://health.gradstudies.yorku.ca/files/2016/09/The-Canadian-war-on-drugs-Structural-violence-and-unequal-treatment-of-Blacks</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Mallea</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 (2014).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war on drugs:  A failed experiment.</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Dundurn Press.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Marshall, B. D., Milloy, M. J., Wood, E., Montaner, J. S., &amp; Kerr, T. (2011).  Reduction in overdose mortality after the opening of North America’s first medically supervised safer injecting facility: A retrospective population-based study.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Lancet, 377</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(9775), 1429-37.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5"/>
              </a:rPr>
              <a:t>https://pubmed.ncbi.nlm.nih.gov/21497898/</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Maynard, R. (2017).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Policing black lives: State violence in Canada from slavery to the present</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Fernwood Publishing.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Motiuk</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Boe</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 &amp;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Nafekh</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(2003).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safe return of offenders to the community.</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Correctional Service Canada.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6"/>
              </a:rPr>
              <a:t>https://www.csc-scc.gc.ca/research/sr2005-eng.shtml</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Netherlands Ministry of Foreign Affairs. (2008).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FAQ drugs: A guide to drug policy.</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7"/>
              </a:rPr>
              <a:t>https://www.government.nl/topics/drugs</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Mental Health and Addictions. (2021).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Wait time trends.</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8"/>
              </a:rPr>
              <a:t>https://waittimes.novascotia.ca/procedure/mental-health-addictions-adult-services#waittimes-tier3</a:t>
            </a:r>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Nusbaumer, M. R. (2009).  Hooked: Drug war films in Britain, Canada and the United States. </a:t>
            </a:r>
            <a:r>
              <a:rPr lang="en-US" sz="1200" b="0" i="1" dirty="0">
                <a:solidFill>
                  <a:srgbClr val="000000"/>
                </a:solidFill>
                <a:effectLst/>
                <a:latin typeface="Times New Roman" panose="02020603050405020304" pitchFamily="18" charset="0"/>
              </a:rPr>
              <a:t>Contemporary Justice Review, 12</a:t>
            </a:r>
            <a:r>
              <a:rPr lang="en-US" sz="1200" b="0" i="0" dirty="0">
                <a:solidFill>
                  <a:srgbClr val="000000"/>
                </a:solidFill>
                <a:effectLst/>
                <a:latin typeface="Times New Roman" panose="02020603050405020304" pitchFamily="18" charset="0"/>
              </a:rPr>
              <a:t>(3), 367-369. </a:t>
            </a:r>
            <a:r>
              <a:rPr lang="en-US" sz="1200" b="0" i="0" u="sng" dirty="0">
                <a:solidFill>
                  <a:srgbClr val="000000"/>
                </a:solidFill>
                <a:effectLst/>
                <a:latin typeface="Times New Roman" panose="02020603050405020304" pitchFamily="18" charset="0"/>
                <a:hlinkClick r:id="rId9"/>
              </a:rPr>
              <a:t>https://doi.org/10.1080/10282580903105921</a:t>
            </a:r>
            <a:endParaRPr lang="en-US" sz="1200" b="0" i="0" u="sng"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Rego, X.,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Oliveria</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J.,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Lameira</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 &amp; Cruz, O. (2021). 20 years of Portuguese drug policy –developments, challenges and the quest for human rights.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Substance Abuse Treatment Prevention Policy</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16</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(59).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0"/>
              </a:rPr>
              <a:t>https://doi.org/10.1186/s13011-021-00394-7</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Rotterman</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(2021).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Looking back from 2020, how cannabis use and related </a:t>
            </a:r>
            <a:r>
              <a:rPr kumimoji="0" lang="en-US" sz="12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behaviours</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changed in Canada. </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Statistics Canada Health Reports.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1"/>
              </a:rPr>
              <a:t>https://www.doi.org/10.25318/82-003-x202100400001-eng</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SFU Public Square. (2020, July 31).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Susan Boyd: Colonial history and racial stereotypes are deeply entrenched in Canadian drug policy.</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2"/>
              </a:rPr>
              <a:t>https://www.youtube.com/watch?v=8cEu2HfKy84\</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Statista. (2020). T</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hen &amp; now; Portugal’s drug decriminalization.</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3"/>
              </a:rPr>
              <a:t>https://www.statista.com/chart/20616/key-developments-since-portugal-decriminalized-drugs/</a:t>
            </a:r>
            <a:endPar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UNAIDS. (2020, March 3).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Decriminalization works, but too few countries are taking the bold step.</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4"/>
              </a:rPr>
              <a:t>https://www.unaids.org/en/resources/presscentre/featurestories/2020/march/20200303_drugs</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United Nations. (2016).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General assembly special session on the world drug problem.</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5"/>
              </a:rPr>
              <a:t>https://www.unodc.org/documents/postungass2016/outcome/V1603301-E.pdf</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Wood, E., Tyndall, M.  W.,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Spittal</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 M., Li, K., Anis, A. H., Hogg, R. S., Montaner, J. S. G., O’Shaughnessy, M. V. O., &amp; Schechter, M. T. (2003). Impact of supply-side policies for control of illicit drugs in the face of the AIDS and overdose epidemics: Investigation of a massive heroin seizure.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Medical Association Journal, 168</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165-169.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6"/>
              </a:rPr>
              <a:t>https://pubmed.ncbi.nlm.nih.gov/12538544/</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Wortley, S., &amp; Owusu-</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Bempah</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(2011). The usual suspects: Police stop and search practices in Canada. </a:t>
            </a:r>
            <a:r>
              <a:rPr kumimoji="0" lang="en-US"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Policing and Society, 21</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395–407. </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hlinkClick r:id="rId17"/>
              </a:rPr>
              <a:t>https://www.researchgate.net/publication/238046161_The_Usual_Suspects_Police_Stop_and_Search_Practices_in_Canada.</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endParaRPr lang="en-CA" dirty="0"/>
          </a:p>
        </p:txBody>
      </p:sp>
    </p:spTree>
    <p:extLst>
      <p:ext uri="{BB962C8B-B14F-4D97-AF65-F5344CB8AC3E}">
        <p14:creationId xmlns:p14="http://schemas.microsoft.com/office/powerpoint/2010/main" val="8351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3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C6BBA48F-DB56-0EE3-2E98-0E35AC48503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3467" y="1152568"/>
            <a:ext cx="10905066" cy="4552864"/>
          </a:xfrm>
          <a:prstGeom prst="rect">
            <a:avLst/>
          </a:prstGeom>
        </p:spPr>
      </p:pic>
      <p:sp>
        <p:nvSpPr>
          <p:cNvPr id="6" name="TextBox 5">
            <a:extLst>
              <a:ext uri="{FF2B5EF4-FFF2-40B4-BE49-F238E27FC236}">
                <a16:creationId xmlns:a16="http://schemas.microsoft.com/office/drawing/2014/main" id="{FDD2C5B1-2B91-CBEB-7837-802181BD1DA5}"/>
              </a:ext>
            </a:extLst>
          </p:cNvPr>
          <p:cNvSpPr txBox="1"/>
          <p:nvPr/>
        </p:nvSpPr>
        <p:spPr>
          <a:xfrm>
            <a:off x="9108442" y="5505377"/>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theprisonstudiesgroup.commons.gc.cuny.edu/2013/09/16/challenging-punishment-race-the-peoples-health-and-the-war-on-drugs-104-105/">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111609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898F31-A39C-7C2E-BE51-CAEDBC31D0DE}"/>
              </a:ext>
            </a:extLst>
          </p:cNvPr>
          <p:cNvSpPr>
            <a:spLocks noGrp="1"/>
          </p:cNvSpPr>
          <p:nvPr>
            <p:ph type="title"/>
          </p:nvPr>
        </p:nvSpPr>
        <p:spPr>
          <a:xfrm>
            <a:off x="804672" y="640263"/>
            <a:ext cx="5157216" cy="1344975"/>
          </a:xfrm>
        </p:spPr>
        <p:txBody>
          <a:bodyPr>
            <a:normAutofit/>
          </a:bodyPr>
          <a:lstStyle/>
          <a:p>
            <a:r>
              <a:rPr lang="en-CA" sz="4000" dirty="0"/>
              <a:t>The War on Drugs</a:t>
            </a:r>
          </a:p>
        </p:txBody>
      </p:sp>
      <p:sp>
        <p:nvSpPr>
          <p:cNvPr id="3" name="Content Placeholder 2">
            <a:extLst>
              <a:ext uri="{FF2B5EF4-FFF2-40B4-BE49-F238E27FC236}">
                <a16:creationId xmlns:a16="http://schemas.microsoft.com/office/drawing/2014/main" id="{F96658A8-3618-B730-1785-E03EE61E7070}"/>
              </a:ext>
            </a:extLst>
          </p:cNvPr>
          <p:cNvSpPr>
            <a:spLocks noGrp="1"/>
          </p:cNvSpPr>
          <p:nvPr>
            <p:ph idx="1"/>
          </p:nvPr>
        </p:nvSpPr>
        <p:spPr>
          <a:xfrm>
            <a:off x="804672" y="2121763"/>
            <a:ext cx="5157216" cy="3773010"/>
          </a:xfrm>
        </p:spPr>
        <p:txBody>
          <a:bodyPr>
            <a:normAutofit/>
          </a:bodyPr>
          <a:lstStyle/>
          <a:p>
            <a:r>
              <a:rPr lang="en-US" sz="2400" dirty="0"/>
              <a:t>The term “war on drugs” began with Ronald Reagan, the President of the United States in 1984.  His wife Nancy began a popular, yet ineffective campaign, “Just Say No”.  This campaign was based on abstinence and spawned other abstinence-based programs like DARE (Drug Abuse Resistance Education) (Drug Policy Alliance, 2021).</a:t>
            </a:r>
            <a:endParaRPr lang="en-CA" sz="2400" dirty="0"/>
          </a:p>
        </p:txBody>
      </p:sp>
      <p:pic>
        <p:nvPicPr>
          <p:cNvPr id="5" name="Picture 4" descr="A red and white sign&#10;&#10;Description automatically generated with low confidence">
            <a:extLst>
              <a:ext uri="{FF2B5EF4-FFF2-40B4-BE49-F238E27FC236}">
                <a16:creationId xmlns:a16="http://schemas.microsoft.com/office/drawing/2014/main" id="{B8017D69-01B1-6C49-2BB7-226D816D57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9642" y="982794"/>
            <a:ext cx="4736963" cy="4736963"/>
          </a:xfrm>
          <a:prstGeom prst="rect">
            <a:avLst/>
          </a:prstGeom>
        </p:spPr>
      </p:pic>
      <p:sp>
        <p:nvSpPr>
          <p:cNvPr id="6" name="TextBox 5">
            <a:extLst>
              <a:ext uri="{FF2B5EF4-FFF2-40B4-BE49-F238E27FC236}">
                <a16:creationId xmlns:a16="http://schemas.microsoft.com/office/drawing/2014/main" id="{BC00DA65-9A9A-C6B6-6E60-E5100FE26149}"/>
              </a:ext>
            </a:extLst>
          </p:cNvPr>
          <p:cNvSpPr txBox="1"/>
          <p:nvPr/>
        </p:nvSpPr>
        <p:spPr>
          <a:xfrm>
            <a:off x="9386739" y="5519702"/>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thegreatrollcall.blogspot.com/2011/07/just-say-no-to-politicians-who-sign_06.html">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c/3.0/">
                  <a:extLst>
                    <a:ext uri="{A12FA001-AC4F-418D-AE19-62706E023703}">
                      <ahyp:hlinkClr xmlns:ahyp="http://schemas.microsoft.com/office/drawing/2018/hyperlinkcolor" val="tx"/>
                    </a:ext>
                  </a:extLst>
                </a:hlinkClick>
              </a:rPr>
              <a:t>CC BY-NC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319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1CAC5-380D-EBAB-0200-9EA895735F36}"/>
              </a:ext>
            </a:extLst>
          </p:cNvPr>
          <p:cNvSpPr>
            <a:spLocks noGrp="1"/>
          </p:cNvSpPr>
          <p:nvPr>
            <p:ph type="title"/>
          </p:nvPr>
        </p:nvSpPr>
        <p:spPr/>
        <p:txBody>
          <a:bodyPr/>
          <a:lstStyle/>
          <a:p>
            <a:r>
              <a:rPr lang="en-CA" dirty="0"/>
              <a:t>An International War on Drugs</a:t>
            </a:r>
          </a:p>
        </p:txBody>
      </p:sp>
      <p:sp>
        <p:nvSpPr>
          <p:cNvPr id="5" name="Content Placeholder 4">
            <a:extLst>
              <a:ext uri="{FF2B5EF4-FFF2-40B4-BE49-F238E27FC236}">
                <a16:creationId xmlns:a16="http://schemas.microsoft.com/office/drawing/2014/main" id="{D7938719-AD0D-A61C-0842-8B7E705686CE}"/>
              </a:ext>
            </a:extLst>
          </p:cNvPr>
          <p:cNvSpPr>
            <a:spLocks noGrp="1"/>
          </p:cNvSpPr>
          <p:nvPr>
            <p:ph idx="1"/>
          </p:nvPr>
        </p:nvSpPr>
        <p:spPr/>
        <p:txBody>
          <a:bodyPr>
            <a:normAutofit fontScale="92500"/>
          </a:bodyPr>
          <a:lstStyle/>
          <a:p>
            <a:r>
              <a:rPr lang="en-US" dirty="0"/>
              <a:t>The war on drugs has resulted in the criminalization, stigmatization and increased health harms of people who use substances (Henry, 2018).</a:t>
            </a:r>
          </a:p>
          <a:p>
            <a:r>
              <a:rPr lang="en-US" dirty="0"/>
              <a:t>People in the political world agree; “the global war on drugs has failed, with devastating consequences for individuals and societies around the world…fundamental reforms in national and global drug control policies are urgently needed” (Global Commission on Drug Policy, 2011, p. 3).</a:t>
            </a:r>
          </a:p>
          <a:p>
            <a:r>
              <a:rPr lang="en-US" dirty="0"/>
              <a:t> United Nations Office on Drugs and Crime (UNODC) released a joint commitment in 2016 to address substance use, and it focused on reduction of access.  There was also a recognition that substance use laws must shift to a more human rights and health promotion approach (United Nations, 2016).</a:t>
            </a:r>
          </a:p>
          <a:p>
            <a:pPr marL="0" indent="0">
              <a:buNone/>
            </a:pPr>
            <a:endParaRPr lang="en-CA" dirty="0"/>
          </a:p>
        </p:txBody>
      </p:sp>
    </p:spTree>
    <p:extLst>
      <p:ext uri="{BB962C8B-B14F-4D97-AF65-F5344CB8AC3E}">
        <p14:creationId xmlns:p14="http://schemas.microsoft.com/office/powerpoint/2010/main" val="183552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980EF1-8312-C04A-96F6-54019519C1D6}"/>
              </a:ext>
            </a:extLst>
          </p:cNvPr>
          <p:cNvSpPr>
            <a:spLocks noGrp="1"/>
          </p:cNvSpPr>
          <p:nvPr>
            <p:ph type="title"/>
          </p:nvPr>
        </p:nvSpPr>
        <p:spPr>
          <a:xfrm>
            <a:off x="838200" y="1412488"/>
            <a:ext cx="2899189" cy="4363844"/>
          </a:xfrm>
        </p:spPr>
        <p:txBody>
          <a:bodyPr anchor="t">
            <a:normAutofit/>
          </a:bodyPr>
          <a:lstStyle/>
          <a:p>
            <a:r>
              <a:rPr lang="en-CA" sz="4000">
                <a:solidFill>
                  <a:srgbClr val="FFFFFF"/>
                </a:solidFill>
              </a:rPr>
              <a:t>Canada’s War on Drugs</a:t>
            </a:r>
          </a:p>
        </p:txBody>
      </p:sp>
      <p:sp>
        <p:nvSpPr>
          <p:cNvPr id="3" name="Content Placeholder 2">
            <a:extLst>
              <a:ext uri="{FF2B5EF4-FFF2-40B4-BE49-F238E27FC236}">
                <a16:creationId xmlns:a16="http://schemas.microsoft.com/office/drawing/2014/main" id="{986A036F-7E30-CAF2-35C5-E02B1F3FF38E}"/>
              </a:ext>
            </a:extLst>
          </p:cNvPr>
          <p:cNvSpPr>
            <a:spLocks noGrp="1"/>
          </p:cNvSpPr>
          <p:nvPr>
            <p:ph sz="half" idx="1"/>
          </p:nvPr>
        </p:nvSpPr>
        <p:spPr>
          <a:xfrm>
            <a:off x="4154561" y="188843"/>
            <a:ext cx="3975310" cy="6520070"/>
          </a:xfrm>
        </p:spPr>
        <p:txBody>
          <a:bodyPr>
            <a:noAutofit/>
          </a:bodyPr>
          <a:lstStyle/>
          <a:p>
            <a:r>
              <a:rPr lang="en-US" sz="1600" dirty="0"/>
              <a:t>People believe the war on drugs was an American phenomenon; however, Canada was a willing ally and created laws that targeted marginalized groups (Drug Policy Alliance, 2021).  </a:t>
            </a:r>
          </a:p>
          <a:p>
            <a:r>
              <a:rPr lang="en-US" sz="1600" dirty="0"/>
              <a:t>In the 1980’s, Canadian Prime Minister Brian Mulroney invested in Canada’s war on drugs based on the false belief that communities were being ravaged by drugs, though evidence on use suggested otherwise (Maynard, 2017). </a:t>
            </a:r>
          </a:p>
          <a:p>
            <a:r>
              <a:rPr lang="en-US" sz="1600" dirty="0"/>
              <a:t>The war on drugs has been a world-wide phenomenon that resulted in the criminalization and incarceration of people who use substances; “historically, the principal response to illegal drug use has been enforcement and incarceration” (Wood et al., 2003, p. 165).</a:t>
            </a:r>
          </a:p>
          <a:p>
            <a:r>
              <a:rPr lang="en-US" sz="1600" dirty="0"/>
              <a:t>Data from Canada and elsewhere show “this approach fails to meaningfully reduce supply of – or demand for – drugs and results in many unintended negative consequences” (Wood et al., 2003, p. 165); for example, “overdose is a leading cause of premature mortality in North America” (Marshall et al., 2011, p. 1429).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BA2789E-2164-F1EA-9A94-03AC93E8B218}"/>
              </a:ext>
            </a:extLst>
          </p:cNvPr>
          <p:cNvSpPr>
            <a:spLocks noGrp="1"/>
          </p:cNvSpPr>
          <p:nvPr>
            <p:ph sz="half" idx="2"/>
          </p:nvPr>
        </p:nvSpPr>
        <p:spPr>
          <a:xfrm>
            <a:off x="8451606" y="1134193"/>
            <a:ext cx="3197701" cy="4363844"/>
          </a:xfrm>
        </p:spPr>
        <p:txBody>
          <a:bodyPr>
            <a:normAutofit/>
          </a:bodyPr>
          <a:lstStyle/>
          <a:p>
            <a:pPr marL="0" indent="0">
              <a:buNone/>
            </a:pPr>
            <a:r>
              <a:rPr lang="en-US" sz="1600" dirty="0"/>
              <a:t>Consequences of the war on drugs also include incarceration and the myriad of challenges associated with having a criminal record.  Yet Canada and other countries have continued to engage in a political war on drugs though according to </a:t>
            </a:r>
            <a:r>
              <a:rPr lang="en-US" sz="1600" dirty="0" err="1"/>
              <a:t>Mallea</a:t>
            </a:r>
            <a:r>
              <a:rPr lang="en-US" sz="1600" dirty="0"/>
              <a:t> (2014), “it has not reduced the drug trade, eliminated production, or decreased the number of users” (p. 11).  Gordon (2006) suggests the criminalization of substances and people who use substances has not occurred in a vacuum; it has been a “state policy that intersects profoundly with the racialized class relations of Canadian capitalist society” (para. 4).</a:t>
            </a:r>
          </a:p>
          <a:p>
            <a:endParaRPr lang="en-CA" sz="1600" dirty="0"/>
          </a:p>
        </p:txBody>
      </p:sp>
    </p:spTree>
    <p:extLst>
      <p:ext uri="{BB962C8B-B14F-4D97-AF65-F5344CB8AC3E}">
        <p14:creationId xmlns:p14="http://schemas.microsoft.com/office/powerpoint/2010/main" val="422864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6FB44-5CDA-A686-84A5-D2040FBDC68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Substance Use Laws in Canada</a:t>
            </a:r>
            <a:endParaRPr lang="en-CA"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828619-E841-F2F2-A699-999BC4FE95D4}"/>
              </a:ext>
            </a:extLst>
          </p:cNvPr>
          <p:cNvSpPr>
            <a:spLocks noGrp="1"/>
          </p:cNvSpPr>
          <p:nvPr>
            <p:ph idx="1"/>
          </p:nvPr>
        </p:nvSpPr>
        <p:spPr>
          <a:xfrm>
            <a:off x="1155548" y="2217343"/>
            <a:ext cx="9880893" cy="3959619"/>
          </a:xfrm>
        </p:spPr>
        <p:txBody>
          <a:bodyPr>
            <a:normAutofit/>
          </a:bodyPr>
          <a:lstStyle/>
          <a:p>
            <a:r>
              <a:rPr lang="en-US" sz="1700"/>
              <a:t> The Controlled Drug and Substances Act (CDSA) is the law responsible for overseeing Schedule I-VIII substances, which include stimulants, opioids, depressants, benzodiazapines, and steroids as well as their derivatives (Government of Canada, 2021a).  </a:t>
            </a:r>
          </a:p>
          <a:p>
            <a:r>
              <a:rPr lang="en-US" sz="1700"/>
              <a:t>The Director General’s Office manages the CDSA and its Regulations and the Office of Controlled Substances develops legislation, regulations, policies and operations that support the control of illicit drugs and other substances (Government of Canada, 2021a).</a:t>
            </a:r>
          </a:p>
          <a:p>
            <a:r>
              <a:rPr lang="en-US" sz="1700"/>
              <a:t>Employees of Health Canada, experts in the field, members of RCMP, and elected officials and their staff form committees to review substances and the laws associated with them.  </a:t>
            </a:r>
          </a:p>
          <a:p>
            <a:r>
              <a:rPr lang="en-US" sz="1700"/>
              <a:t>Canada is a member of the UN Office of Drug and Crime (UNODC), which guides Canadian laws and policies (Government of Canada, 2021a).  </a:t>
            </a:r>
          </a:p>
          <a:p>
            <a:r>
              <a:rPr lang="en-US" sz="1700"/>
              <a:t>To pass a law, the House of Commons (elected, lower Chamber), the Senate (appointed, upper Chamber), and the Monarch (Head of State, who is represented by the Governor General in Canada) work together.</a:t>
            </a:r>
          </a:p>
        </p:txBody>
      </p:sp>
    </p:spTree>
    <p:extLst>
      <p:ext uri="{BB962C8B-B14F-4D97-AF65-F5344CB8AC3E}">
        <p14:creationId xmlns:p14="http://schemas.microsoft.com/office/powerpoint/2010/main" val="366156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34A1-6D34-99F6-95FA-C8DCD43138B2}"/>
              </a:ext>
            </a:extLst>
          </p:cNvPr>
          <p:cNvSpPr>
            <a:spLocks noGrp="1"/>
          </p:cNvSpPr>
          <p:nvPr>
            <p:ph type="title"/>
          </p:nvPr>
        </p:nvSpPr>
        <p:spPr>
          <a:xfrm>
            <a:off x="838200" y="351872"/>
            <a:ext cx="10515600" cy="1325563"/>
          </a:xfrm>
        </p:spPr>
        <p:txBody>
          <a:bodyPr/>
          <a:lstStyle/>
          <a:p>
            <a:pPr algn="ctr"/>
            <a:r>
              <a:rPr lang="en-US" dirty="0"/>
              <a:t>Robin Maynard: Policing Black Lives</a:t>
            </a:r>
            <a:endParaRPr lang="en-CA" dirty="0"/>
          </a:p>
        </p:txBody>
      </p:sp>
      <p:pic>
        <p:nvPicPr>
          <p:cNvPr id="4" name="Online Media 3" title="Robyn Maynard - Policing Black Lives">
            <a:hlinkClick r:id="" action="ppaction://media"/>
            <a:extLst>
              <a:ext uri="{FF2B5EF4-FFF2-40B4-BE49-F238E27FC236}">
                <a16:creationId xmlns:a16="http://schemas.microsoft.com/office/drawing/2014/main" id="{0E2057F3-7F75-919B-1B89-4AF1DFCDBED0}"/>
              </a:ext>
            </a:extLst>
          </p:cNvPr>
          <p:cNvPicPr>
            <a:picLocks noGrp="1" noRot="1" noChangeAspect="1"/>
          </p:cNvPicPr>
          <p:nvPr>
            <p:ph idx="1"/>
            <a:videoFile r:link="rId1"/>
          </p:nvPr>
        </p:nvPicPr>
        <p:blipFill>
          <a:blip r:embed="rId3"/>
          <a:stretch>
            <a:fillRect/>
          </a:stretch>
        </p:blipFill>
        <p:spPr>
          <a:xfrm>
            <a:off x="689113" y="1417983"/>
            <a:ext cx="10664687" cy="5074892"/>
          </a:xfrm>
          <a:prstGeom prst="rect">
            <a:avLst/>
          </a:prstGeom>
        </p:spPr>
      </p:pic>
      <p:sp>
        <p:nvSpPr>
          <p:cNvPr id="6" name="TextBox 5">
            <a:extLst>
              <a:ext uri="{FF2B5EF4-FFF2-40B4-BE49-F238E27FC236}">
                <a16:creationId xmlns:a16="http://schemas.microsoft.com/office/drawing/2014/main" id="{97AD3016-EA65-800B-C630-F5405A5CA5D2}"/>
              </a:ext>
            </a:extLst>
          </p:cNvPr>
          <p:cNvSpPr txBox="1"/>
          <p:nvPr/>
        </p:nvSpPr>
        <p:spPr>
          <a:xfrm>
            <a:off x="689113" y="1404730"/>
            <a:ext cx="6096000" cy="369332"/>
          </a:xfrm>
          <a:prstGeom prst="rect">
            <a:avLst/>
          </a:prstGeom>
          <a:noFill/>
        </p:spPr>
        <p:txBody>
          <a:bodyPr wrap="square">
            <a:spAutoFit/>
          </a:bodyPr>
          <a:lstStyle/>
          <a:p>
            <a:r>
              <a:rPr lang="en-CA" dirty="0"/>
              <a:t>https://youtu.be/1-JpQjhVvlM</a:t>
            </a:r>
          </a:p>
        </p:txBody>
      </p:sp>
      <p:sp>
        <p:nvSpPr>
          <p:cNvPr id="8" name="TextBox 7">
            <a:extLst>
              <a:ext uri="{FF2B5EF4-FFF2-40B4-BE49-F238E27FC236}">
                <a16:creationId xmlns:a16="http://schemas.microsoft.com/office/drawing/2014/main" id="{DD25757D-6973-28CB-0E46-4A0816004183}"/>
              </a:ext>
            </a:extLst>
          </p:cNvPr>
          <p:cNvSpPr txBox="1"/>
          <p:nvPr/>
        </p:nvSpPr>
        <p:spPr>
          <a:xfrm>
            <a:off x="583096" y="6506128"/>
            <a:ext cx="6096000" cy="369332"/>
          </a:xfrm>
          <a:prstGeom prst="rect">
            <a:avLst/>
          </a:prstGeom>
          <a:noFill/>
        </p:spPr>
        <p:txBody>
          <a:bodyPr wrap="square">
            <a:spAutoFit/>
          </a:bodyPr>
          <a:lstStyle/>
          <a:p>
            <a:r>
              <a:rPr lang="en-CA" dirty="0"/>
              <a:t>(Maynard, 2017).</a:t>
            </a:r>
          </a:p>
        </p:txBody>
      </p:sp>
    </p:spTree>
    <p:extLst>
      <p:ext uri="{BB962C8B-B14F-4D97-AF65-F5344CB8AC3E}">
        <p14:creationId xmlns:p14="http://schemas.microsoft.com/office/powerpoint/2010/main" val="9387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AB25F-59E2-2B25-B695-9D727FEA3917}"/>
              </a:ext>
            </a:extLst>
          </p:cNvPr>
          <p:cNvSpPr>
            <a:spLocks noGrp="1"/>
          </p:cNvSpPr>
          <p:nvPr>
            <p:ph type="title"/>
          </p:nvPr>
        </p:nvSpPr>
        <p:spPr>
          <a:xfrm>
            <a:off x="838200" y="365125"/>
            <a:ext cx="10515600" cy="1828444"/>
          </a:xfrm>
        </p:spPr>
        <p:txBody>
          <a:bodyPr>
            <a:normAutofit/>
          </a:bodyPr>
          <a:lstStyle/>
          <a:p>
            <a:r>
              <a:rPr lang="en-CA" sz="5200" dirty="0"/>
              <a:t>The War on Drugs and the BIPOC Communities</a:t>
            </a:r>
          </a:p>
        </p:txBody>
      </p:sp>
      <p:sp>
        <p:nvSpPr>
          <p:cNvPr id="3" name="Content Placeholder 2">
            <a:extLst>
              <a:ext uri="{FF2B5EF4-FFF2-40B4-BE49-F238E27FC236}">
                <a16:creationId xmlns:a16="http://schemas.microsoft.com/office/drawing/2014/main" id="{5154B7D5-97E0-1F83-9963-286F86ED6445}"/>
              </a:ext>
            </a:extLst>
          </p:cNvPr>
          <p:cNvSpPr>
            <a:spLocks noGrp="1"/>
          </p:cNvSpPr>
          <p:nvPr>
            <p:ph sz="half" idx="1"/>
          </p:nvPr>
        </p:nvSpPr>
        <p:spPr>
          <a:xfrm>
            <a:off x="838200" y="2398626"/>
            <a:ext cx="5158427" cy="3730460"/>
          </a:xfrm>
        </p:spPr>
        <p:txBody>
          <a:bodyPr>
            <a:normAutofit/>
          </a:bodyPr>
          <a:lstStyle/>
          <a:p>
            <a:r>
              <a:rPr lang="en-US" sz="1300"/>
              <a:t>This racialized focus in the war on drugs has resulted in over-representation of incarceration for BIPOC (Black, Indigenous, People of Color) communities.  “Racialization strengthens systemic racism and reinforces structural violence” (Khenti, 2014, p. 191). </a:t>
            </a:r>
          </a:p>
          <a:p>
            <a:r>
              <a:rPr lang="en-US" sz="1300"/>
              <a:t>80% of people who have been incarcerated have substance use disorders (Motiuk et al., 2003) and 54% of offenders were under the influence of alcohol and/or drugs at the time of the offence for which they were currently serving a sentence (Pernanen et al. 2002).</a:t>
            </a:r>
          </a:p>
          <a:p>
            <a:r>
              <a:rPr lang="en-US" sz="1300"/>
              <a:t>In 2016, Indigenous Canadians accounted for 24.4% of the federal prison population, though they make up just 4.3% of the general population (Government of Canada, 2019).</a:t>
            </a:r>
          </a:p>
          <a:p>
            <a:r>
              <a:rPr lang="en-US" sz="1300"/>
              <a:t>In 2010–2011, Black Canadians accounted for 10% of the federal prison population although Black Canadians only comprised 2.5% of the overall population (Wortley &amp; Owusu-Bempah, 2011). </a:t>
            </a:r>
          </a:p>
          <a:p>
            <a:r>
              <a:rPr lang="en-US" sz="1300"/>
              <a:t>We are incarcerating people for their substance use and this racialization of the war on drugs has resulted in blackness associated with criminality (Khenti, 2014)</a:t>
            </a:r>
          </a:p>
        </p:txBody>
      </p:sp>
      <p:sp>
        <p:nvSpPr>
          <p:cNvPr id="4" name="Content Placeholder 3">
            <a:extLst>
              <a:ext uri="{FF2B5EF4-FFF2-40B4-BE49-F238E27FC236}">
                <a16:creationId xmlns:a16="http://schemas.microsoft.com/office/drawing/2014/main" id="{633659F5-D524-F995-D2CD-F7742D8809F7}"/>
              </a:ext>
            </a:extLst>
          </p:cNvPr>
          <p:cNvSpPr>
            <a:spLocks noGrp="1"/>
          </p:cNvSpPr>
          <p:nvPr>
            <p:ph sz="half" idx="2"/>
          </p:nvPr>
        </p:nvSpPr>
        <p:spPr>
          <a:xfrm>
            <a:off x="6189155" y="3243430"/>
            <a:ext cx="5164645" cy="2040852"/>
          </a:xfrm>
        </p:spPr>
        <p:txBody>
          <a:bodyPr>
            <a:normAutofit/>
          </a:bodyPr>
          <a:lstStyle/>
          <a:p>
            <a:pPr marL="0" indent="0">
              <a:buNone/>
            </a:pPr>
            <a:r>
              <a:rPr lang="en-US" sz="2000" dirty="0"/>
              <a:t>The war on drugs has been a catastrophic failure that has directly impacted BIPOC communities and indirectly impacted all Canadians; “war always destroys lives, produces a maximum of collateral damage, denies basic human and civil rights, and has little to do with justice” (Nusbaumer, 2009, p. 369). </a:t>
            </a:r>
          </a:p>
          <a:p>
            <a:endParaRPr lang="en-CA" sz="2000" dirty="0"/>
          </a:p>
        </p:txBody>
      </p:sp>
    </p:spTree>
    <p:extLst>
      <p:ext uri="{BB962C8B-B14F-4D97-AF65-F5344CB8AC3E}">
        <p14:creationId xmlns:p14="http://schemas.microsoft.com/office/powerpoint/2010/main" val="382452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0FBEC2E90FCD408D691CE8A7063F85" ma:contentTypeVersion="13" ma:contentTypeDescription="Create a new document." ma:contentTypeScope="" ma:versionID="070cca3bc826c9d2be95def0a18601ee">
  <xsd:schema xmlns:xsd="http://www.w3.org/2001/XMLSchema" xmlns:xs="http://www.w3.org/2001/XMLSchema" xmlns:p="http://schemas.microsoft.com/office/2006/metadata/properties" xmlns:ns3="099fea5a-f10e-43e6-9ce7-939de56367a1" xmlns:ns4="dbbb1e4d-4cc3-4d64-a89e-f283fbca5d64" targetNamespace="http://schemas.microsoft.com/office/2006/metadata/properties" ma:root="true" ma:fieldsID="6ff9a9d45cdfeebff1596164f252bd41" ns3:_="" ns4:_="">
    <xsd:import namespace="099fea5a-f10e-43e6-9ce7-939de56367a1"/>
    <xsd:import namespace="dbbb1e4d-4cc3-4d64-a89e-f283fbca5d6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fea5a-f10e-43e6-9ce7-939de5636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bb1e4d-4cc3-4d64-a89e-f283fbca5d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8C96FB-FC9A-4488-89F1-0BCC62FDFE03}">
  <ds:schemaRefs>
    <ds:schemaRef ds:uri="http://schemas.microsoft.com/office/2006/documentManagement/types"/>
    <ds:schemaRef ds:uri="http://www.w3.org/XML/1998/namespace"/>
    <ds:schemaRef ds:uri="http://schemas.microsoft.com/office/infopath/2007/PartnerControls"/>
    <ds:schemaRef ds:uri="http://purl.org/dc/terms/"/>
    <ds:schemaRef ds:uri="099fea5a-f10e-43e6-9ce7-939de56367a1"/>
    <ds:schemaRef ds:uri="http://purl.org/dc/elements/1.1/"/>
    <ds:schemaRef ds:uri="dbbb1e4d-4cc3-4d64-a89e-f283fbca5d64"/>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E72D29E-58BF-4BC6-94A7-0C490D1C1B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fea5a-f10e-43e6-9ce7-939de56367a1"/>
    <ds:schemaRef ds:uri="dbbb1e4d-4cc3-4d64-a89e-f283fbca5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9A1A18-AADD-4953-8A74-230A8F3C33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2604</TotalTime>
  <Words>3718</Words>
  <Application>Microsoft Office PowerPoint</Application>
  <PresentationFormat>Widescreen</PresentationFormat>
  <Paragraphs>144</Paragraphs>
  <Slides>26</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Exploring Substance Use in Canada. A Curriculum for Social Service Workers </vt:lpstr>
      <vt:lpstr>Learning Objectives:</vt:lpstr>
      <vt:lpstr>PowerPoint Presentation</vt:lpstr>
      <vt:lpstr>The War on Drugs</vt:lpstr>
      <vt:lpstr>An International War on Drugs</vt:lpstr>
      <vt:lpstr>Canada’s War on Drugs</vt:lpstr>
      <vt:lpstr>Substance Use Laws in Canada</vt:lpstr>
      <vt:lpstr>Robin Maynard: Policing Black Lives</vt:lpstr>
      <vt:lpstr>The War on Drugs and the BIPOC Communities</vt:lpstr>
      <vt:lpstr>What is Decriminalization of Drugs?</vt:lpstr>
      <vt:lpstr>The Netherlands and Decriminalization</vt:lpstr>
      <vt:lpstr>Countries That Have Decriminalized Substances</vt:lpstr>
      <vt:lpstr>Substance Use Statistics Compared: Canada and The Netherlands</vt:lpstr>
      <vt:lpstr>Portugal and Decriminalization</vt:lpstr>
      <vt:lpstr>How Portugal Successfully Tackled Its Drug Crisis</vt:lpstr>
      <vt:lpstr>Substance Use Statistics Compared: Canada and Portugal</vt:lpstr>
      <vt:lpstr>PowerPoint Presentation</vt:lpstr>
      <vt:lpstr>PowerPoint Presentation</vt:lpstr>
      <vt:lpstr>British Columbia is set to decriminalize…</vt:lpstr>
      <vt:lpstr> Groups for Change in Laws Related to Substance Use </vt:lpstr>
      <vt:lpstr>Advocating for Change </vt:lpstr>
      <vt:lpstr>Getting To Tomorrow: Ending The Overdose Crisis</vt:lpstr>
      <vt:lpstr>Class Discussion</vt:lpstr>
      <vt:lpstr>Self Care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Substance Use in Canada. A Curriculum for Social Service Workers </dc:title>
  <dc:creator>amber leanna</dc:creator>
  <cp:lastModifiedBy>Crouse,Julie</cp:lastModifiedBy>
  <cp:revision>1</cp:revision>
  <dcterms:created xsi:type="dcterms:W3CDTF">2022-05-30T17:24:15Z</dcterms:created>
  <dcterms:modified xsi:type="dcterms:W3CDTF">2022-06-08T13:03:31Z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0x010100200FBEC2E90FCD408D691CE8A7063F85</vt:lpwstr>
  </property>
</Properties>
</file>