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2" r:id="rId5"/>
    <p:sldId id="305" r:id="rId6"/>
    <p:sldId id="333" r:id="rId7"/>
    <p:sldId id="358" r:id="rId8"/>
    <p:sldId id="359" r:id="rId9"/>
    <p:sldId id="360" r:id="rId10"/>
    <p:sldId id="361" r:id="rId11"/>
    <p:sldId id="362" r:id="rId12"/>
    <p:sldId id="363" r:id="rId13"/>
    <p:sldId id="364" r:id="rId14"/>
    <p:sldId id="365" r:id="rId15"/>
    <p:sldId id="366" r:id="rId16"/>
    <p:sldId id="367" r:id="rId17"/>
    <p:sldId id="368" r:id="rId18"/>
    <p:sldId id="369" r:id="rId19"/>
    <p:sldId id="370" r:id="rId20"/>
    <p:sldId id="371" r:id="rId21"/>
    <p:sldId id="372" r:id="rId22"/>
    <p:sldId id="373" r:id="rId23"/>
    <p:sldId id="374" r:id="rId24"/>
    <p:sldId id="375" r:id="rId25"/>
    <p:sldId id="376" r:id="rId26"/>
    <p:sldId id="356" r:id="rId27"/>
    <p:sldId id="33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4B145F-1057-4C5D-B793-4B0A8A1A2BE7}" v="34" dt="2022-06-08T14:06:14.1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ouse,Julie" userId="8738619b-c4ec-4c6e-bf7e-c79ecf51b25e" providerId="ADAL" clId="{5D4B145F-1057-4C5D-B793-4B0A8A1A2BE7}"/>
    <pc:docChg chg="undo custSel addSld delSld modSld">
      <pc:chgData name="Crouse,Julie" userId="8738619b-c4ec-4c6e-bf7e-c79ecf51b25e" providerId="ADAL" clId="{5D4B145F-1057-4C5D-B793-4B0A8A1A2BE7}" dt="2022-06-08T16:44:14.641" v="873" actId="26606"/>
      <pc:docMkLst>
        <pc:docMk/>
      </pc:docMkLst>
      <pc:sldChg chg="del">
        <pc:chgData name="Crouse,Julie" userId="8738619b-c4ec-4c6e-bf7e-c79ecf51b25e" providerId="ADAL" clId="{5D4B145F-1057-4C5D-B793-4B0A8A1A2BE7}" dt="2022-06-08T13:16:26.978" v="104" actId="47"/>
        <pc:sldMkLst>
          <pc:docMk/>
          <pc:sldMk cId="2191257569" sldId="256"/>
        </pc:sldMkLst>
      </pc:sldChg>
      <pc:sldChg chg="modSp mod">
        <pc:chgData name="Crouse,Julie" userId="8738619b-c4ec-4c6e-bf7e-c79ecf51b25e" providerId="ADAL" clId="{5D4B145F-1057-4C5D-B793-4B0A8A1A2BE7}" dt="2022-06-08T13:13:29.170" v="20" actId="2711"/>
        <pc:sldMkLst>
          <pc:docMk/>
          <pc:sldMk cId="3426706591" sldId="305"/>
        </pc:sldMkLst>
        <pc:spChg chg="mod">
          <ac:chgData name="Crouse,Julie" userId="8738619b-c4ec-4c6e-bf7e-c79ecf51b25e" providerId="ADAL" clId="{5D4B145F-1057-4C5D-B793-4B0A8A1A2BE7}" dt="2022-06-08T13:13:29.170" v="20" actId="2711"/>
          <ac:spMkLst>
            <pc:docMk/>
            <pc:sldMk cId="3426706591" sldId="305"/>
            <ac:spMk id="3" creationId="{91C702F9-CC26-8A0E-FDB2-25EE81EC6DC5}"/>
          </ac:spMkLst>
        </pc:spChg>
      </pc:sldChg>
      <pc:sldChg chg="modSp mod">
        <pc:chgData name="Crouse,Julie" userId="8738619b-c4ec-4c6e-bf7e-c79ecf51b25e" providerId="ADAL" clId="{5D4B145F-1057-4C5D-B793-4B0A8A1A2BE7}" dt="2022-06-08T12:35:48.232" v="15" actId="20577"/>
        <pc:sldMkLst>
          <pc:docMk/>
          <pc:sldMk cId="4231247675" sldId="332"/>
        </pc:sldMkLst>
        <pc:spChg chg="mod">
          <ac:chgData name="Crouse,Julie" userId="8738619b-c4ec-4c6e-bf7e-c79ecf51b25e" providerId="ADAL" clId="{5D4B145F-1057-4C5D-B793-4B0A8A1A2BE7}" dt="2022-06-08T12:35:48.232" v="15" actId="20577"/>
          <ac:spMkLst>
            <pc:docMk/>
            <pc:sldMk cId="4231247675" sldId="332"/>
            <ac:spMk id="3" creationId="{E31CF4F7-23EC-1C00-2114-2A2709D94238}"/>
          </ac:spMkLst>
        </pc:spChg>
      </pc:sldChg>
      <pc:sldChg chg="addSp delSp modSp mod">
        <pc:chgData name="Crouse,Julie" userId="8738619b-c4ec-4c6e-bf7e-c79ecf51b25e" providerId="ADAL" clId="{5D4B145F-1057-4C5D-B793-4B0A8A1A2BE7}" dt="2022-06-08T13:14:27.048" v="83" actId="26606"/>
        <pc:sldMkLst>
          <pc:docMk/>
          <pc:sldMk cId="4050719431" sldId="333"/>
        </pc:sldMkLst>
        <pc:spChg chg="del mod">
          <ac:chgData name="Crouse,Julie" userId="8738619b-c4ec-4c6e-bf7e-c79ecf51b25e" providerId="ADAL" clId="{5D4B145F-1057-4C5D-B793-4B0A8A1A2BE7}" dt="2022-06-08T13:14:09.601" v="53" actId="478"/>
          <ac:spMkLst>
            <pc:docMk/>
            <pc:sldMk cId="4050719431" sldId="333"/>
            <ac:spMk id="2" creationId="{7B01B9F8-7224-7634-123B-664D6208EEDA}"/>
          </ac:spMkLst>
        </pc:spChg>
        <pc:spChg chg="del mod">
          <ac:chgData name="Crouse,Julie" userId="8738619b-c4ec-4c6e-bf7e-c79ecf51b25e" providerId="ADAL" clId="{5D4B145F-1057-4C5D-B793-4B0A8A1A2BE7}" dt="2022-06-08T13:14:14.039" v="54" actId="478"/>
          <ac:spMkLst>
            <pc:docMk/>
            <pc:sldMk cId="4050719431" sldId="333"/>
            <ac:spMk id="3" creationId="{516BD8AF-153F-533E-22E5-198F33F260C8}"/>
          </ac:spMkLst>
        </pc:spChg>
        <pc:spChg chg="add mod">
          <ac:chgData name="Crouse,Julie" userId="8738619b-c4ec-4c6e-bf7e-c79ecf51b25e" providerId="ADAL" clId="{5D4B145F-1057-4C5D-B793-4B0A8A1A2BE7}" dt="2022-06-08T13:14:27.048" v="83" actId="26606"/>
          <ac:spMkLst>
            <pc:docMk/>
            <pc:sldMk cId="4050719431" sldId="333"/>
            <ac:spMk id="5" creationId="{B112F39E-3487-79E9-DC74-36D4E5A961D1}"/>
          </ac:spMkLst>
        </pc:spChg>
        <pc:spChg chg="add del mod">
          <ac:chgData name="Crouse,Julie" userId="8738619b-c4ec-4c6e-bf7e-c79ecf51b25e" providerId="ADAL" clId="{5D4B145F-1057-4C5D-B793-4B0A8A1A2BE7}" dt="2022-06-08T13:14:23.534" v="80" actId="478"/>
          <ac:spMkLst>
            <pc:docMk/>
            <pc:sldMk cId="4050719431" sldId="333"/>
            <ac:spMk id="7" creationId="{89F8240E-B3B7-5C2D-7265-D1054B4B3669}"/>
          </ac:spMkLst>
        </pc:spChg>
        <pc:spChg chg="del">
          <ac:chgData name="Crouse,Julie" userId="8738619b-c4ec-4c6e-bf7e-c79ecf51b25e" providerId="ADAL" clId="{5D4B145F-1057-4C5D-B793-4B0A8A1A2BE7}" dt="2022-06-08T13:14:04.605" v="52" actId="26606"/>
          <ac:spMkLst>
            <pc:docMk/>
            <pc:sldMk cId="4050719431" sldId="333"/>
            <ac:spMk id="30" creationId="{DAF1966E-FD40-4A4A-B61B-C4DF7FA05F06}"/>
          </ac:spMkLst>
        </pc:spChg>
        <pc:spChg chg="del">
          <ac:chgData name="Crouse,Julie" userId="8738619b-c4ec-4c6e-bf7e-c79ecf51b25e" providerId="ADAL" clId="{5D4B145F-1057-4C5D-B793-4B0A8A1A2BE7}" dt="2022-06-08T13:14:04.605" v="52" actId="26606"/>
          <ac:spMkLst>
            <pc:docMk/>
            <pc:sldMk cId="4050719431" sldId="333"/>
            <ac:spMk id="32" creationId="{047BFA19-D45E-416B-A404-7AF2F3F27017}"/>
          </ac:spMkLst>
        </pc:spChg>
        <pc:spChg chg="del">
          <ac:chgData name="Crouse,Julie" userId="8738619b-c4ec-4c6e-bf7e-c79ecf51b25e" providerId="ADAL" clId="{5D4B145F-1057-4C5D-B793-4B0A8A1A2BE7}" dt="2022-06-08T13:14:04.605" v="52" actId="26606"/>
          <ac:spMkLst>
            <pc:docMk/>
            <pc:sldMk cId="4050719431" sldId="333"/>
            <ac:spMk id="34" creationId="{8E0105E7-23DB-4CF2-8258-FF47C7620F6E}"/>
          </ac:spMkLst>
        </pc:spChg>
        <pc:spChg chg="del">
          <ac:chgData name="Crouse,Julie" userId="8738619b-c4ec-4c6e-bf7e-c79ecf51b25e" providerId="ADAL" clId="{5D4B145F-1057-4C5D-B793-4B0A8A1A2BE7}" dt="2022-06-08T13:14:04.605" v="52" actId="26606"/>
          <ac:spMkLst>
            <pc:docMk/>
            <pc:sldMk cId="4050719431" sldId="333"/>
            <ac:spMk id="36" creationId="{074B4F7D-14B2-478B-8BF5-01E4E0C5D263}"/>
          </ac:spMkLst>
        </pc:spChg>
        <pc:spChg chg="add del">
          <ac:chgData name="Crouse,Julie" userId="8738619b-c4ec-4c6e-bf7e-c79ecf51b25e" providerId="ADAL" clId="{5D4B145F-1057-4C5D-B793-4B0A8A1A2BE7}" dt="2022-06-08T13:14:27.048" v="83" actId="26606"/>
          <ac:spMkLst>
            <pc:docMk/>
            <pc:sldMk cId="4050719431" sldId="333"/>
            <ac:spMk id="43" creationId="{A3363022-C969-41E9-8EB2-E4C94908C1FA}"/>
          </ac:spMkLst>
        </pc:spChg>
        <pc:spChg chg="add del">
          <ac:chgData name="Crouse,Julie" userId="8738619b-c4ec-4c6e-bf7e-c79ecf51b25e" providerId="ADAL" clId="{5D4B145F-1057-4C5D-B793-4B0A8A1A2BE7}" dt="2022-06-08T13:14:27.048" v="83" actId="26606"/>
          <ac:spMkLst>
            <pc:docMk/>
            <pc:sldMk cId="4050719431" sldId="333"/>
            <ac:spMk id="45" creationId="{8D1AD6B3-BE88-4CEB-BA17-790657CC4729}"/>
          </ac:spMkLst>
        </pc:spChg>
        <pc:spChg chg="add del">
          <ac:chgData name="Crouse,Julie" userId="8738619b-c4ec-4c6e-bf7e-c79ecf51b25e" providerId="ADAL" clId="{5D4B145F-1057-4C5D-B793-4B0A8A1A2BE7}" dt="2022-06-08T13:14:26.999" v="82" actId="26606"/>
          <ac:spMkLst>
            <pc:docMk/>
            <pc:sldMk cId="4050719431" sldId="333"/>
            <ac:spMk id="55" creationId="{A3363022-C969-41E9-8EB2-E4C94908C1FA}"/>
          </ac:spMkLst>
        </pc:spChg>
        <pc:spChg chg="add del">
          <ac:chgData name="Crouse,Julie" userId="8738619b-c4ec-4c6e-bf7e-c79ecf51b25e" providerId="ADAL" clId="{5D4B145F-1057-4C5D-B793-4B0A8A1A2BE7}" dt="2022-06-08T13:14:26.999" v="82" actId="26606"/>
          <ac:spMkLst>
            <pc:docMk/>
            <pc:sldMk cId="4050719431" sldId="333"/>
            <ac:spMk id="57" creationId="{8D1AD6B3-BE88-4CEB-BA17-790657CC4729}"/>
          </ac:spMkLst>
        </pc:spChg>
        <pc:spChg chg="add">
          <ac:chgData name="Crouse,Julie" userId="8738619b-c4ec-4c6e-bf7e-c79ecf51b25e" providerId="ADAL" clId="{5D4B145F-1057-4C5D-B793-4B0A8A1A2BE7}" dt="2022-06-08T13:14:27.048" v="83" actId="26606"/>
          <ac:spMkLst>
            <pc:docMk/>
            <pc:sldMk cId="4050719431" sldId="333"/>
            <ac:spMk id="64" creationId="{3E443FD7-A66B-4AA0-872D-B088B9BC5F17}"/>
          </ac:spMkLst>
        </pc:spChg>
        <pc:spChg chg="add">
          <ac:chgData name="Crouse,Julie" userId="8738619b-c4ec-4c6e-bf7e-c79ecf51b25e" providerId="ADAL" clId="{5D4B145F-1057-4C5D-B793-4B0A8A1A2BE7}" dt="2022-06-08T13:14:27.048" v="83" actId="26606"/>
          <ac:spMkLst>
            <pc:docMk/>
            <pc:sldMk cId="4050719431" sldId="333"/>
            <ac:spMk id="65" creationId="{C04BE0EF-3561-49B4-9A29-F283168A91C7}"/>
          </ac:spMkLst>
        </pc:spChg>
        <pc:grpChg chg="add del">
          <ac:chgData name="Crouse,Julie" userId="8738619b-c4ec-4c6e-bf7e-c79ecf51b25e" providerId="ADAL" clId="{5D4B145F-1057-4C5D-B793-4B0A8A1A2BE7}" dt="2022-06-08T13:14:27.048" v="83" actId="26606"/>
          <ac:grpSpMkLst>
            <pc:docMk/>
            <pc:sldMk cId="4050719431" sldId="333"/>
            <ac:grpSpMk id="47" creationId="{89D1390B-7E13-4B4F-9CB2-391063412E54}"/>
          </ac:grpSpMkLst>
        </pc:grpChg>
        <pc:grpChg chg="add del">
          <ac:chgData name="Crouse,Julie" userId="8738619b-c4ec-4c6e-bf7e-c79ecf51b25e" providerId="ADAL" clId="{5D4B145F-1057-4C5D-B793-4B0A8A1A2BE7}" dt="2022-06-08T13:14:26.999" v="82" actId="26606"/>
          <ac:grpSpMkLst>
            <pc:docMk/>
            <pc:sldMk cId="4050719431" sldId="333"/>
            <ac:grpSpMk id="59" creationId="{89D1390B-7E13-4B4F-9CB2-391063412E54}"/>
          </ac:grpSpMkLst>
        </pc:grpChg>
        <pc:picChg chg="add mod ord">
          <ac:chgData name="Crouse,Julie" userId="8738619b-c4ec-4c6e-bf7e-c79ecf51b25e" providerId="ADAL" clId="{5D4B145F-1057-4C5D-B793-4B0A8A1A2BE7}" dt="2022-06-08T13:14:27.048" v="83" actId="26606"/>
          <ac:picMkLst>
            <pc:docMk/>
            <pc:sldMk cId="4050719431" sldId="333"/>
            <ac:picMk id="40" creationId="{45116E43-839B-4D7C-CDC3-C1190EA0650C}"/>
          </ac:picMkLst>
        </pc:picChg>
      </pc:sldChg>
      <pc:sldChg chg="del">
        <pc:chgData name="Crouse,Julie" userId="8738619b-c4ec-4c6e-bf7e-c79ecf51b25e" providerId="ADAL" clId="{5D4B145F-1057-4C5D-B793-4B0A8A1A2BE7}" dt="2022-06-08T13:14:30.893" v="84" actId="47"/>
        <pc:sldMkLst>
          <pc:docMk/>
          <pc:sldMk cId="2421871263" sldId="334"/>
        </pc:sldMkLst>
      </pc:sldChg>
      <pc:sldChg chg="del">
        <pc:chgData name="Crouse,Julie" userId="8738619b-c4ec-4c6e-bf7e-c79ecf51b25e" providerId="ADAL" clId="{5D4B145F-1057-4C5D-B793-4B0A8A1A2BE7}" dt="2022-06-08T13:16:25.864" v="103" actId="47"/>
        <pc:sldMkLst>
          <pc:docMk/>
          <pc:sldMk cId="3417388184" sldId="335"/>
        </pc:sldMkLst>
      </pc:sldChg>
      <pc:sldChg chg="addSp modSp mod">
        <pc:chgData name="Crouse,Julie" userId="8738619b-c4ec-4c6e-bf7e-c79ecf51b25e" providerId="ADAL" clId="{5D4B145F-1057-4C5D-B793-4B0A8A1A2BE7}" dt="2022-06-08T14:26:10.222" v="822"/>
        <pc:sldMkLst>
          <pc:docMk/>
          <pc:sldMk cId="1293640097" sldId="336"/>
        </pc:sldMkLst>
        <pc:spChg chg="mod">
          <ac:chgData name="Crouse,Julie" userId="8738619b-c4ec-4c6e-bf7e-c79ecf51b25e" providerId="ADAL" clId="{5D4B145F-1057-4C5D-B793-4B0A8A1A2BE7}" dt="2022-06-08T14:23:07.402" v="715" actId="1076"/>
          <ac:spMkLst>
            <pc:docMk/>
            <pc:sldMk cId="1293640097" sldId="336"/>
            <ac:spMk id="2" creationId="{E0A27526-BFC9-E45A-1BAF-6D8A73C0CABE}"/>
          </ac:spMkLst>
        </pc:spChg>
        <pc:spChg chg="mod">
          <ac:chgData name="Crouse,Julie" userId="8738619b-c4ec-4c6e-bf7e-c79ecf51b25e" providerId="ADAL" clId="{5D4B145F-1057-4C5D-B793-4B0A8A1A2BE7}" dt="2022-06-08T13:16:51.154" v="126" actId="20577"/>
          <ac:spMkLst>
            <pc:docMk/>
            <pc:sldMk cId="1293640097" sldId="336"/>
            <ac:spMk id="3" creationId="{E0431C5A-F211-53CB-ADBD-DE0BD106F548}"/>
          </ac:spMkLst>
        </pc:spChg>
        <pc:spChg chg="add mod">
          <ac:chgData name="Crouse,Julie" userId="8738619b-c4ec-4c6e-bf7e-c79ecf51b25e" providerId="ADAL" clId="{5D4B145F-1057-4C5D-B793-4B0A8A1A2BE7}" dt="2022-06-08T14:26:10.222" v="822"/>
          <ac:spMkLst>
            <pc:docMk/>
            <pc:sldMk cId="1293640097" sldId="336"/>
            <ac:spMk id="4" creationId="{8C3B4FF2-EF1F-0F91-0935-58B6084BD6A7}"/>
          </ac:spMkLst>
        </pc:spChg>
      </pc:sldChg>
      <pc:sldChg chg="del">
        <pc:chgData name="Crouse,Julie" userId="8738619b-c4ec-4c6e-bf7e-c79ecf51b25e" providerId="ADAL" clId="{5D4B145F-1057-4C5D-B793-4B0A8A1A2BE7}" dt="2022-06-08T13:16:27.588" v="105" actId="47"/>
        <pc:sldMkLst>
          <pc:docMk/>
          <pc:sldMk cId="2404117548" sldId="337"/>
        </pc:sldMkLst>
      </pc:sldChg>
      <pc:sldChg chg="del">
        <pc:chgData name="Crouse,Julie" userId="8738619b-c4ec-4c6e-bf7e-c79ecf51b25e" providerId="ADAL" clId="{5D4B145F-1057-4C5D-B793-4B0A8A1A2BE7}" dt="2022-06-08T13:16:28.738" v="106" actId="47"/>
        <pc:sldMkLst>
          <pc:docMk/>
          <pc:sldMk cId="4248547803" sldId="338"/>
        </pc:sldMkLst>
      </pc:sldChg>
      <pc:sldChg chg="del">
        <pc:chgData name="Crouse,Julie" userId="8738619b-c4ec-4c6e-bf7e-c79ecf51b25e" providerId="ADAL" clId="{5D4B145F-1057-4C5D-B793-4B0A8A1A2BE7}" dt="2022-06-08T13:16:29.345" v="107" actId="47"/>
        <pc:sldMkLst>
          <pc:docMk/>
          <pc:sldMk cId="3346885405" sldId="339"/>
        </pc:sldMkLst>
      </pc:sldChg>
      <pc:sldChg chg="del">
        <pc:chgData name="Crouse,Julie" userId="8738619b-c4ec-4c6e-bf7e-c79ecf51b25e" providerId="ADAL" clId="{5D4B145F-1057-4C5D-B793-4B0A8A1A2BE7}" dt="2022-06-08T13:16:29.772" v="108" actId="47"/>
        <pc:sldMkLst>
          <pc:docMk/>
          <pc:sldMk cId="2415034092" sldId="340"/>
        </pc:sldMkLst>
      </pc:sldChg>
      <pc:sldChg chg="del">
        <pc:chgData name="Crouse,Julie" userId="8738619b-c4ec-4c6e-bf7e-c79ecf51b25e" providerId="ADAL" clId="{5D4B145F-1057-4C5D-B793-4B0A8A1A2BE7}" dt="2022-06-08T13:16:30.201" v="109" actId="47"/>
        <pc:sldMkLst>
          <pc:docMk/>
          <pc:sldMk cId="1457457590" sldId="341"/>
        </pc:sldMkLst>
      </pc:sldChg>
      <pc:sldChg chg="del">
        <pc:chgData name="Crouse,Julie" userId="8738619b-c4ec-4c6e-bf7e-c79ecf51b25e" providerId="ADAL" clId="{5D4B145F-1057-4C5D-B793-4B0A8A1A2BE7}" dt="2022-06-08T13:16:30.557" v="110" actId="47"/>
        <pc:sldMkLst>
          <pc:docMk/>
          <pc:sldMk cId="1706452486" sldId="342"/>
        </pc:sldMkLst>
      </pc:sldChg>
      <pc:sldChg chg="del">
        <pc:chgData name="Crouse,Julie" userId="8738619b-c4ec-4c6e-bf7e-c79ecf51b25e" providerId="ADAL" clId="{5D4B145F-1057-4C5D-B793-4B0A8A1A2BE7}" dt="2022-06-08T13:16:31.250" v="111" actId="47"/>
        <pc:sldMkLst>
          <pc:docMk/>
          <pc:sldMk cId="1379676277" sldId="343"/>
        </pc:sldMkLst>
      </pc:sldChg>
      <pc:sldChg chg="del">
        <pc:chgData name="Crouse,Julie" userId="8738619b-c4ec-4c6e-bf7e-c79ecf51b25e" providerId="ADAL" clId="{5D4B145F-1057-4C5D-B793-4B0A8A1A2BE7}" dt="2022-06-08T13:16:31.942" v="112" actId="47"/>
        <pc:sldMkLst>
          <pc:docMk/>
          <pc:sldMk cId="1047721226" sldId="344"/>
        </pc:sldMkLst>
      </pc:sldChg>
      <pc:sldChg chg="del">
        <pc:chgData name="Crouse,Julie" userId="8738619b-c4ec-4c6e-bf7e-c79ecf51b25e" providerId="ADAL" clId="{5D4B145F-1057-4C5D-B793-4B0A8A1A2BE7}" dt="2022-06-08T13:16:32.595" v="113" actId="47"/>
        <pc:sldMkLst>
          <pc:docMk/>
          <pc:sldMk cId="113256654" sldId="345"/>
        </pc:sldMkLst>
      </pc:sldChg>
      <pc:sldChg chg="del">
        <pc:chgData name="Crouse,Julie" userId="8738619b-c4ec-4c6e-bf7e-c79ecf51b25e" providerId="ADAL" clId="{5D4B145F-1057-4C5D-B793-4B0A8A1A2BE7}" dt="2022-06-08T13:16:35.271" v="117" actId="47"/>
        <pc:sldMkLst>
          <pc:docMk/>
          <pc:sldMk cId="4275530575" sldId="346"/>
        </pc:sldMkLst>
      </pc:sldChg>
      <pc:sldChg chg="del">
        <pc:chgData name="Crouse,Julie" userId="8738619b-c4ec-4c6e-bf7e-c79ecf51b25e" providerId="ADAL" clId="{5D4B145F-1057-4C5D-B793-4B0A8A1A2BE7}" dt="2022-06-08T13:16:33.192" v="114" actId="47"/>
        <pc:sldMkLst>
          <pc:docMk/>
          <pc:sldMk cId="287402713" sldId="347"/>
        </pc:sldMkLst>
      </pc:sldChg>
      <pc:sldChg chg="del">
        <pc:chgData name="Crouse,Julie" userId="8738619b-c4ec-4c6e-bf7e-c79ecf51b25e" providerId="ADAL" clId="{5D4B145F-1057-4C5D-B793-4B0A8A1A2BE7}" dt="2022-06-08T13:16:34.478" v="116" actId="47"/>
        <pc:sldMkLst>
          <pc:docMk/>
          <pc:sldMk cId="35302763" sldId="348"/>
        </pc:sldMkLst>
      </pc:sldChg>
      <pc:sldChg chg="del">
        <pc:chgData name="Crouse,Julie" userId="8738619b-c4ec-4c6e-bf7e-c79ecf51b25e" providerId="ADAL" clId="{5D4B145F-1057-4C5D-B793-4B0A8A1A2BE7}" dt="2022-06-08T13:16:33.854" v="115" actId="47"/>
        <pc:sldMkLst>
          <pc:docMk/>
          <pc:sldMk cId="3583699620" sldId="349"/>
        </pc:sldMkLst>
      </pc:sldChg>
      <pc:sldChg chg="del">
        <pc:chgData name="Crouse,Julie" userId="8738619b-c4ec-4c6e-bf7e-c79ecf51b25e" providerId="ADAL" clId="{5D4B145F-1057-4C5D-B793-4B0A8A1A2BE7}" dt="2022-06-08T13:16:35.909" v="118" actId="47"/>
        <pc:sldMkLst>
          <pc:docMk/>
          <pc:sldMk cId="4238100751" sldId="350"/>
        </pc:sldMkLst>
      </pc:sldChg>
      <pc:sldChg chg="del">
        <pc:chgData name="Crouse,Julie" userId="8738619b-c4ec-4c6e-bf7e-c79ecf51b25e" providerId="ADAL" clId="{5D4B145F-1057-4C5D-B793-4B0A8A1A2BE7}" dt="2022-06-08T13:16:36.665" v="119" actId="47"/>
        <pc:sldMkLst>
          <pc:docMk/>
          <pc:sldMk cId="1183471964" sldId="351"/>
        </pc:sldMkLst>
      </pc:sldChg>
      <pc:sldChg chg="del">
        <pc:chgData name="Crouse,Julie" userId="8738619b-c4ec-4c6e-bf7e-c79ecf51b25e" providerId="ADAL" clId="{5D4B145F-1057-4C5D-B793-4B0A8A1A2BE7}" dt="2022-06-08T13:16:37.448" v="120" actId="47"/>
        <pc:sldMkLst>
          <pc:docMk/>
          <pc:sldMk cId="1615141190" sldId="352"/>
        </pc:sldMkLst>
      </pc:sldChg>
      <pc:sldChg chg="del">
        <pc:chgData name="Crouse,Julie" userId="8738619b-c4ec-4c6e-bf7e-c79ecf51b25e" providerId="ADAL" clId="{5D4B145F-1057-4C5D-B793-4B0A8A1A2BE7}" dt="2022-06-08T13:16:38.183" v="121" actId="47"/>
        <pc:sldMkLst>
          <pc:docMk/>
          <pc:sldMk cId="3123940832" sldId="353"/>
        </pc:sldMkLst>
      </pc:sldChg>
      <pc:sldChg chg="del">
        <pc:chgData name="Crouse,Julie" userId="8738619b-c4ec-4c6e-bf7e-c79ecf51b25e" providerId="ADAL" clId="{5D4B145F-1057-4C5D-B793-4B0A8A1A2BE7}" dt="2022-06-08T13:16:39.041" v="122" actId="47"/>
        <pc:sldMkLst>
          <pc:docMk/>
          <pc:sldMk cId="2410638572" sldId="354"/>
        </pc:sldMkLst>
      </pc:sldChg>
      <pc:sldChg chg="del">
        <pc:chgData name="Crouse,Julie" userId="8738619b-c4ec-4c6e-bf7e-c79ecf51b25e" providerId="ADAL" clId="{5D4B145F-1057-4C5D-B793-4B0A8A1A2BE7}" dt="2022-06-08T13:16:54.450" v="127" actId="47"/>
        <pc:sldMkLst>
          <pc:docMk/>
          <pc:sldMk cId="3341965071" sldId="355"/>
        </pc:sldMkLst>
      </pc:sldChg>
      <pc:sldChg chg="addSp delSp modSp add del mod">
        <pc:chgData name="Crouse,Julie" userId="8738619b-c4ec-4c6e-bf7e-c79ecf51b25e" providerId="ADAL" clId="{5D4B145F-1057-4C5D-B793-4B0A8A1A2BE7}" dt="2022-06-08T13:17:32.889" v="182" actId="22"/>
        <pc:sldMkLst>
          <pc:docMk/>
          <pc:sldMk cId="787719039" sldId="356"/>
        </pc:sldMkLst>
        <pc:spChg chg="mod">
          <ac:chgData name="Crouse,Julie" userId="8738619b-c4ec-4c6e-bf7e-c79ecf51b25e" providerId="ADAL" clId="{5D4B145F-1057-4C5D-B793-4B0A8A1A2BE7}" dt="2022-06-08T13:17:13.171" v="179" actId="20577"/>
          <ac:spMkLst>
            <pc:docMk/>
            <pc:sldMk cId="787719039" sldId="356"/>
            <ac:spMk id="8" creationId="{531AA156-F54C-33B7-6687-3FE287A8D00E}"/>
          </ac:spMkLst>
        </pc:spChg>
        <pc:spChg chg="add del">
          <ac:chgData name="Crouse,Julie" userId="8738619b-c4ec-4c6e-bf7e-c79ecf51b25e" providerId="ADAL" clId="{5D4B145F-1057-4C5D-B793-4B0A8A1A2BE7}" dt="2022-06-08T13:17:32.889" v="182" actId="22"/>
          <ac:spMkLst>
            <pc:docMk/>
            <pc:sldMk cId="787719039" sldId="356"/>
            <ac:spMk id="9" creationId="{8D6AE818-BE16-CE10-BB4D-4BDF0057B962}"/>
          </ac:spMkLst>
        </pc:spChg>
      </pc:sldChg>
      <pc:sldChg chg="del">
        <pc:chgData name="Crouse,Julie" userId="8738619b-c4ec-4c6e-bf7e-c79ecf51b25e" providerId="ADAL" clId="{5D4B145F-1057-4C5D-B793-4B0A8A1A2BE7}" dt="2022-06-08T13:16:45.024" v="125" actId="47"/>
        <pc:sldMkLst>
          <pc:docMk/>
          <pc:sldMk cId="3997929121" sldId="357"/>
        </pc:sldMkLst>
      </pc:sldChg>
      <pc:sldChg chg="addSp modSp new mod setBg addAnim">
        <pc:chgData name="Crouse,Julie" userId="8738619b-c4ec-4c6e-bf7e-c79ecf51b25e" providerId="ADAL" clId="{5D4B145F-1057-4C5D-B793-4B0A8A1A2BE7}" dt="2022-06-08T13:15:53.511" v="93" actId="962"/>
        <pc:sldMkLst>
          <pc:docMk/>
          <pc:sldMk cId="4026139646" sldId="358"/>
        </pc:sldMkLst>
        <pc:spChg chg="mod">
          <ac:chgData name="Crouse,Julie" userId="8738619b-c4ec-4c6e-bf7e-c79ecf51b25e" providerId="ADAL" clId="{5D4B145F-1057-4C5D-B793-4B0A8A1A2BE7}" dt="2022-06-08T13:15:53.355" v="90" actId="26606"/>
          <ac:spMkLst>
            <pc:docMk/>
            <pc:sldMk cId="4026139646" sldId="358"/>
            <ac:spMk id="2" creationId="{B104CF3B-FC3D-0703-14C2-F53AC438A6D9}"/>
          </ac:spMkLst>
        </pc:spChg>
        <pc:spChg chg="mod">
          <ac:chgData name="Crouse,Julie" userId="8738619b-c4ec-4c6e-bf7e-c79ecf51b25e" providerId="ADAL" clId="{5D4B145F-1057-4C5D-B793-4B0A8A1A2BE7}" dt="2022-06-08T13:15:53.355" v="90" actId="26606"/>
          <ac:spMkLst>
            <pc:docMk/>
            <pc:sldMk cId="4026139646" sldId="358"/>
            <ac:spMk id="3" creationId="{76A08D7D-FA46-21F8-5E51-0EAA970254D0}"/>
          </ac:spMkLst>
        </pc:spChg>
        <pc:spChg chg="add mod">
          <ac:chgData name="Crouse,Julie" userId="8738619b-c4ec-4c6e-bf7e-c79ecf51b25e" providerId="ADAL" clId="{5D4B145F-1057-4C5D-B793-4B0A8A1A2BE7}" dt="2022-06-08T13:15:53.511" v="93" actId="962"/>
          <ac:spMkLst>
            <pc:docMk/>
            <pc:sldMk cId="4026139646" sldId="358"/>
            <ac:spMk id="6" creationId="{62B734DB-30F0-293A-EEA5-7EB4226DDF89}"/>
          </ac:spMkLst>
        </pc:spChg>
        <pc:spChg chg="add">
          <ac:chgData name="Crouse,Julie" userId="8738619b-c4ec-4c6e-bf7e-c79ecf51b25e" providerId="ADAL" clId="{5D4B145F-1057-4C5D-B793-4B0A8A1A2BE7}" dt="2022-06-08T13:15:53.355" v="90" actId="26606"/>
          <ac:spMkLst>
            <pc:docMk/>
            <pc:sldMk cId="4026139646" sldId="358"/>
            <ac:spMk id="11" creationId="{3E443FD7-A66B-4AA0-872D-B088B9BC5F17}"/>
          </ac:spMkLst>
        </pc:spChg>
        <pc:picChg chg="add mod">
          <ac:chgData name="Crouse,Julie" userId="8738619b-c4ec-4c6e-bf7e-c79ecf51b25e" providerId="ADAL" clId="{5D4B145F-1057-4C5D-B793-4B0A8A1A2BE7}" dt="2022-06-08T13:15:53.511" v="93" actId="962"/>
          <ac:picMkLst>
            <pc:docMk/>
            <pc:sldMk cId="4026139646" sldId="358"/>
            <ac:picMk id="5" creationId="{F601E4F1-DF90-E4C7-BCC6-0CB2055C337D}"/>
          </ac:picMkLst>
        </pc:picChg>
      </pc:sldChg>
      <pc:sldChg chg="addSp delSp modSp new mod">
        <pc:chgData name="Crouse,Julie" userId="8738619b-c4ec-4c6e-bf7e-c79ecf51b25e" providerId="ADAL" clId="{5D4B145F-1057-4C5D-B793-4B0A8A1A2BE7}" dt="2022-06-08T13:20:52.685" v="289" actId="26606"/>
        <pc:sldMkLst>
          <pc:docMk/>
          <pc:sldMk cId="4241615653" sldId="359"/>
        </pc:sldMkLst>
        <pc:spChg chg="mod">
          <ac:chgData name="Crouse,Julie" userId="8738619b-c4ec-4c6e-bf7e-c79ecf51b25e" providerId="ADAL" clId="{5D4B145F-1057-4C5D-B793-4B0A8A1A2BE7}" dt="2022-06-08T13:16:12.280" v="97"/>
          <ac:spMkLst>
            <pc:docMk/>
            <pc:sldMk cId="4241615653" sldId="359"/>
            <ac:spMk id="2" creationId="{B6B6BB67-CA95-021F-F275-36072CB394A0}"/>
          </ac:spMkLst>
        </pc:spChg>
        <pc:spChg chg="del mod">
          <ac:chgData name="Crouse,Julie" userId="8738619b-c4ec-4c6e-bf7e-c79ecf51b25e" providerId="ADAL" clId="{5D4B145F-1057-4C5D-B793-4B0A8A1A2BE7}" dt="2022-06-08T13:20:52.685" v="289" actId="26606"/>
          <ac:spMkLst>
            <pc:docMk/>
            <pc:sldMk cId="4241615653" sldId="359"/>
            <ac:spMk id="3" creationId="{A6BA8485-72B7-480E-079A-EAA64AAA5743}"/>
          </ac:spMkLst>
        </pc:spChg>
        <pc:graphicFrameChg chg="add">
          <ac:chgData name="Crouse,Julie" userId="8738619b-c4ec-4c6e-bf7e-c79ecf51b25e" providerId="ADAL" clId="{5D4B145F-1057-4C5D-B793-4B0A8A1A2BE7}" dt="2022-06-08T13:20:52.685" v="289" actId="26606"/>
          <ac:graphicFrameMkLst>
            <pc:docMk/>
            <pc:sldMk cId="4241615653" sldId="359"/>
            <ac:graphicFrameMk id="5" creationId="{35AF3BEC-0755-40E3-3105-8AFEC7F6381D}"/>
          </ac:graphicFrameMkLst>
        </pc:graphicFrameChg>
      </pc:sldChg>
      <pc:sldChg chg="addSp modSp new mod setBg">
        <pc:chgData name="Crouse,Julie" userId="8738619b-c4ec-4c6e-bf7e-c79ecf51b25e" providerId="ADAL" clId="{5D4B145F-1057-4C5D-B793-4B0A8A1A2BE7}" dt="2022-06-08T13:20:43.768" v="288" actId="26606"/>
        <pc:sldMkLst>
          <pc:docMk/>
          <pc:sldMk cId="2005163080" sldId="360"/>
        </pc:sldMkLst>
        <pc:spChg chg="mod">
          <ac:chgData name="Crouse,Julie" userId="8738619b-c4ec-4c6e-bf7e-c79ecf51b25e" providerId="ADAL" clId="{5D4B145F-1057-4C5D-B793-4B0A8A1A2BE7}" dt="2022-06-08T13:20:43.768" v="288" actId="26606"/>
          <ac:spMkLst>
            <pc:docMk/>
            <pc:sldMk cId="2005163080" sldId="360"/>
            <ac:spMk id="2" creationId="{5D863358-72DD-0AFB-019E-06EBA07C2D85}"/>
          </ac:spMkLst>
        </pc:spChg>
        <pc:spChg chg="mod">
          <ac:chgData name="Crouse,Julie" userId="8738619b-c4ec-4c6e-bf7e-c79ecf51b25e" providerId="ADAL" clId="{5D4B145F-1057-4C5D-B793-4B0A8A1A2BE7}" dt="2022-06-08T13:20:43.768" v="288" actId="26606"/>
          <ac:spMkLst>
            <pc:docMk/>
            <pc:sldMk cId="2005163080" sldId="360"/>
            <ac:spMk id="3" creationId="{A60F75E6-3D7D-67CB-21C8-C4C47293EBF4}"/>
          </ac:spMkLst>
        </pc:spChg>
        <pc:spChg chg="add">
          <ac:chgData name="Crouse,Julie" userId="8738619b-c4ec-4c6e-bf7e-c79ecf51b25e" providerId="ADAL" clId="{5D4B145F-1057-4C5D-B793-4B0A8A1A2BE7}" dt="2022-06-08T13:20:43.768" v="288" actId="26606"/>
          <ac:spMkLst>
            <pc:docMk/>
            <pc:sldMk cId="2005163080" sldId="360"/>
            <ac:spMk id="8" creationId="{907EF6B7-1338-4443-8C46-6A318D952DFD}"/>
          </ac:spMkLst>
        </pc:spChg>
        <pc:spChg chg="add">
          <ac:chgData name="Crouse,Julie" userId="8738619b-c4ec-4c6e-bf7e-c79ecf51b25e" providerId="ADAL" clId="{5D4B145F-1057-4C5D-B793-4B0A8A1A2BE7}" dt="2022-06-08T13:20:43.768" v="288" actId="26606"/>
          <ac:spMkLst>
            <pc:docMk/>
            <pc:sldMk cId="2005163080" sldId="360"/>
            <ac:spMk id="10" creationId="{DAAE4CDD-124C-4DCF-9584-B6033B545DD5}"/>
          </ac:spMkLst>
        </pc:spChg>
        <pc:spChg chg="add">
          <ac:chgData name="Crouse,Julie" userId="8738619b-c4ec-4c6e-bf7e-c79ecf51b25e" providerId="ADAL" clId="{5D4B145F-1057-4C5D-B793-4B0A8A1A2BE7}" dt="2022-06-08T13:20:43.768" v="288" actId="26606"/>
          <ac:spMkLst>
            <pc:docMk/>
            <pc:sldMk cId="2005163080" sldId="360"/>
            <ac:spMk id="12" creationId="{081E4A58-353D-44AE-B2FC-2A74E2E400F7}"/>
          </ac:spMkLst>
        </pc:spChg>
      </pc:sldChg>
      <pc:sldChg chg="addSp delSp modSp new mod modAnim">
        <pc:chgData name="Crouse,Julie" userId="8738619b-c4ec-4c6e-bf7e-c79ecf51b25e" providerId="ADAL" clId="{5D4B145F-1057-4C5D-B793-4B0A8A1A2BE7}" dt="2022-06-08T13:19:08.184" v="254" actId="1076"/>
        <pc:sldMkLst>
          <pc:docMk/>
          <pc:sldMk cId="2423938797" sldId="361"/>
        </pc:sldMkLst>
        <pc:spChg chg="del">
          <ac:chgData name="Crouse,Julie" userId="8738619b-c4ec-4c6e-bf7e-c79ecf51b25e" providerId="ADAL" clId="{5D4B145F-1057-4C5D-B793-4B0A8A1A2BE7}" dt="2022-06-08T13:18:25.144" v="236"/>
          <ac:spMkLst>
            <pc:docMk/>
            <pc:sldMk cId="2423938797" sldId="361"/>
            <ac:spMk id="3" creationId="{3A317339-0C66-17B5-9320-D23B04931C86}"/>
          </ac:spMkLst>
        </pc:spChg>
        <pc:spChg chg="add mod">
          <ac:chgData name="Crouse,Julie" userId="8738619b-c4ec-4c6e-bf7e-c79ecf51b25e" providerId="ADAL" clId="{5D4B145F-1057-4C5D-B793-4B0A8A1A2BE7}" dt="2022-06-08T13:18:39.108" v="240" actId="1076"/>
          <ac:spMkLst>
            <pc:docMk/>
            <pc:sldMk cId="2423938797" sldId="361"/>
            <ac:spMk id="6" creationId="{5834227C-27D3-3263-F834-DD562FD86BAC}"/>
          </ac:spMkLst>
        </pc:spChg>
        <pc:spChg chg="add mod">
          <ac:chgData name="Crouse,Julie" userId="8738619b-c4ec-4c6e-bf7e-c79ecf51b25e" providerId="ADAL" clId="{5D4B145F-1057-4C5D-B793-4B0A8A1A2BE7}" dt="2022-06-08T13:19:08.184" v="254" actId="1076"/>
          <ac:spMkLst>
            <pc:docMk/>
            <pc:sldMk cId="2423938797" sldId="361"/>
            <ac:spMk id="7" creationId="{FCF0CB1F-1700-458E-16AE-3E6019341C91}"/>
          </ac:spMkLst>
        </pc:spChg>
        <pc:picChg chg="add mod">
          <ac:chgData name="Crouse,Julie" userId="8738619b-c4ec-4c6e-bf7e-c79ecf51b25e" providerId="ADAL" clId="{5D4B145F-1057-4C5D-B793-4B0A8A1A2BE7}" dt="2022-06-08T13:18:31.736" v="238" actId="14100"/>
          <ac:picMkLst>
            <pc:docMk/>
            <pc:sldMk cId="2423938797" sldId="361"/>
            <ac:picMk id="4" creationId="{1AD95D3D-7309-6404-44B1-AE7BAC180311}"/>
          </ac:picMkLst>
        </pc:picChg>
      </pc:sldChg>
      <pc:sldChg chg="addSp modSp new mod setBg">
        <pc:chgData name="Crouse,Julie" userId="8738619b-c4ec-4c6e-bf7e-c79ecf51b25e" providerId="ADAL" clId="{5D4B145F-1057-4C5D-B793-4B0A8A1A2BE7}" dt="2022-06-08T13:20:36.451" v="287" actId="26606"/>
        <pc:sldMkLst>
          <pc:docMk/>
          <pc:sldMk cId="2675380053" sldId="362"/>
        </pc:sldMkLst>
        <pc:spChg chg="mod">
          <ac:chgData name="Crouse,Julie" userId="8738619b-c4ec-4c6e-bf7e-c79ecf51b25e" providerId="ADAL" clId="{5D4B145F-1057-4C5D-B793-4B0A8A1A2BE7}" dt="2022-06-08T13:20:36.451" v="287" actId="26606"/>
          <ac:spMkLst>
            <pc:docMk/>
            <pc:sldMk cId="2675380053" sldId="362"/>
            <ac:spMk id="2" creationId="{53F73AD3-3BD0-0147-147F-52500A93F333}"/>
          </ac:spMkLst>
        </pc:spChg>
        <pc:spChg chg="mod">
          <ac:chgData name="Crouse,Julie" userId="8738619b-c4ec-4c6e-bf7e-c79ecf51b25e" providerId="ADAL" clId="{5D4B145F-1057-4C5D-B793-4B0A8A1A2BE7}" dt="2022-06-08T13:20:36.451" v="287" actId="26606"/>
          <ac:spMkLst>
            <pc:docMk/>
            <pc:sldMk cId="2675380053" sldId="362"/>
            <ac:spMk id="3" creationId="{CA6EFA50-C31F-7979-8E17-5820CBF01C6E}"/>
          </ac:spMkLst>
        </pc:spChg>
        <pc:spChg chg="add">
          <ac:chgData name="Crouse,Julie" userId="8738619b-c4ec-4c6e-bf7e-c79ecf51b25e" providerId="ADAL" clId="{5D4B145F-1057-4C5D-B793-4B0A8A1A2BE7}" dt="2022-06-08T13:20:36.451" v="287" actId="26606"/>
          <ac:spMkLst>
            <pc:docMk/>
            <pc:sldMk cId="2675380053" sldId="362"/>
            <ac:spMk id="8" creationId="{2B566528-1B12-4246-9431-5C2D7D081168}"/>
          </ac:spMkLst>
        </pc:spChg>
        <pc:spChg chg="add">
          <ac:chgData name="Crouse,Julie" userId="8738619b-c4ec-4c6e-bf7e-c79ecf51b25e" providerId="ADAL" clId="{5D4B145F-1057-4C5D-B793-4B0A8A1A2BE7}" dt="2022-06-08T13:20:36.451" v="287" actId="26606"/>
          <ac:spMkLst>
            <pc:docMk/>
            <pc:sldMk cId="2675380053" sldId="362"/>
            <ac:spMk id="10" creationId="{2E80C965-DB6D-4F81-9E9E-B027384D0BD6}"/>
          </ac:spMkLst>
        </pc:spChg>
        <pc:spChg chg="add">
          <ac:chgData name="Crouse,Julie" userId="8738619b-c4ec-4c6e-bf7e-c79ecf51b25e" providerId="ADAL" clId="{5D4B145F-1057-4C5D-B793-4B0A8A1A2BE7}" dt="2022-06-08T13:20:36.451" v="287" actId="26606"/>
          <ac:spMkLst>
            <pc:docMk/>
            <pc:sldMk cId="2675380053" sldId="362"/>
            <ac:spMk id="12" creationId="{A580F890-B085-4E95-96AA-55AEBEC5CE6E}"/>
          </ac:spMkLst>
        </pc:spChg>
        <pc:spChg chg="add">
          <ac:chgData name="Crouse,Julie" userId="8738619b-c4ec-4c6e-bf7e-c79ecf51b25e" providerId="ADAL" clId="{5D4B145F-1057-4C5D-B793-4B0A8A1A2BE7}" dt="2022-06-08T13:20:36.451" v="287" actId="26606"/>
          <ac:spMkLst>
            <pc:docMk/>
            <pc:sldMk cId="2675380053" sldId="362"/>
            <ac:spMk id="14" creationId="{D3F51FEB-38FB-4F6C-9F7B-2F2AFAB65463}"/>
          </ac:spMkLst>
        </pc:spChg>
        <pc:spChg chg="add">
          <ac:chgData name="Crouse,Julie" userId="8738619b-c4ec-4c6e-bf7e-c79ecf51b25e" providerId="ADAL" clId="{5D4B145F-1057-4C5D-B793-4B0A8A1A2BE7}" dt="2022-06-08T13:20:36.451" v="287" actId="26606"/>
          <ac:spMkLst>
            <pc:docMk/>
            <pc:sldMk cId="2675380053" sldId="362"/>
            <ac:spMk id="16" creationId="{1E547BA6-BAE0-43BB-A7CA-60F69CE252F0}"/>
          </ac:spMkLst>
        </pc:spChg>
      </pc:sldChg>
      <pc:sldChg chg="addSp modSp new mod setBg">
        <pc:chgData name="Crouse,Julie" userId="8738619b-c4ec-4c6e-bf7e-c79ecf51b25e" providerId="ADAL" clId="{5D4B145F-1057-4C5D-B793-4B0A8A1A2BE7}" dt="2022-06-08T16:42:27.378" v="838" actId="20577"/>
        <pc:sldMkLst>
          <pc:docMk/>
          <pc:sldMk cId="3764983285" sldId="363"/>
        </pc:sldMkLst>
        <pc:spChg chg="mod">
          <ac:chgData name="Crouse,Julie" userId="8738619b-c4ec-4c6e-bf7e-c79ecf51b25e" providerId="ADAL" clId="{5D4B145F-1057-4C5D-B793-4B0A8A1A2BE7}" dt="2022-06-08T16:42:13.256" v="825" actId="26606"/>
          <ac:spMkLst>
            <pc:docMk/>
            <pc:sldMk cId="3764983285" sldId="363"/>
            <ac:spMk id="2" creationId="{A2AB3EB7-5494-4EC0-8487-D1C0A1C7ACA0}"/>
          </ac:spMkLst>
        </pc:spChg>
        <pc:spChg chg="mod">
          <ac:chgData name="Crouse,Julie" userId="8738619b-c4ec-4c6e-bf7e-c79ecf51b25e" providerId="ADAL" clId="{5D4B145F-1057-4C5D-B793-4B0A8A1A2BE7}" dt="2022-06-08T16:42:27.378" v="838" actId="20577"/>
          <ac:spMkLst>
            <pc:docMk/>
            <pc:sldMk cId="3764983285" sldId="363"/>
            <ac:spMk id="3" creationId="{1B1A153D-29D5-A34D-B353-E138599E69D6}"/>
          </ac:spMkLst>
        </pc:spChg>
        <pc:spChg chg="add">
          <ac:chgData name="Crouse,Julie" userId="8738619b-c4ec-4c6e-bf7e-c79ecf51b25e" providerId="ADAL" clId="{5D4B145F-1057-4C5D-B793-4B0A8A1A2BE7}" dt="2022-06-08T16:42:13.256" v="825" actId="26606"/>
          <ac:spMkLst>
            <pc:docMk/>
            <pc:sldMk cId="3764983285" sldId="363"/>
            <ac:spMk id="8" creationId="{100EDD19-6802-4EC3-95CE-CFFAB042CFD6}"/>
          </ac:spMkLst>
        </pc:spChg>
        <pc:spChg chg="add">
          <ac:chgData name="Crouse,Julie" userId="8738619b-c4ec-4c6e-bf7e-c79ecf51b25e" providerId="ADAL" clId="{5D4B145F-1057-4C5D-B793-4B0A8A1A2BE7}" dt="2022-06-08T16:42:13.256" v="825" actId="26606"/>
          <ac:spMkLst>
            <pc:docMk/>
            <pc:sldMk cId="3764983285" sldId="363"/>
            <ac:spMk id="10" creationId="{DB17E863-922E-4C26-BD64-E8FD41D28661}"/>
          </ac:spMkLst>
        </pc:spChg>
      </pc:sldChg>
      <pc:sldChg chg="addSp modSp new mod setBg">
        <pc:chgData name="Crouse,Julie" userId="8738619b-c4ec-4c6e-bf7e-c79ecf51b25e" providerId="ADAL" clId="{5D4B145F-1057-4C5D-B793-4B0A8A1A2BE7}" dt="2022-06-08T16:42:34.921" v="839" actId="26606"/>
        <pc:sldMkLst>
          <pc:docMk/>
          <pc:sldMk cId="4077994497" sldId="364"/>
        </pc:sldMkLst>
        <pc:spChg chg="mod">
          <ac:chgData name="Crouse,Julie" userId="8738619b-c4ec-4c6e-bf7e-c79ecf51b25e" providerId="ADAL" clId="{5D4B145F-1057-4C5D-B793-4B0A8A1A2BE7}" dt="2022-06-08T16:42:34.921" v="839" actId="26606"/>
          <ac:spMkLst>
            <pc:docMk/>
            <pc:sldMk cId="4077994497" sldId="364"/>
            <ac:spMk id="2" creationId="{BBA5F723-6269-8715-90CF-86DA1A38B05B}"/>
          </ac:spMkLst>
        </pc:spChg>
        <pc:spChg chg="mod">
          <ac:chgData name="Crouse,Julie" userId="8738619b-c4ec-4c6e-bf7e-c79ecf51b25e" providerId="ADAL" clId="{5D4B145F-1057-4C5D-B793-4B0A8A1A2BE7}" dt="2022-06-08T16:42:34.921" v="839" actId="26606"/>
          <ac:spMkLst>
            <pc:docMk/>
            <pc:sldMk cId="4077994497" sldId="364"/>
            <ac:spMk id="3" creationId="{345CBDAD-202E-DA3C-5D9D-577C1B8515C7}"/>
          </ac:spMkLst>
        </pc:spChg>
        <pc:spChg chg="add">
          <ac:chgData name="Crouse,Julie" userId="8738619b-c4ec-4c6e-bf7e-c79ecf51b25e" providerId="ADAL" clId="{5D4B145F-1057-4C5D-B793-4B0A8A1A2BE7}" dt="2022-06-08T16:42:34.921" v="839" actId="26606"/>
          <ac:spMkLst>
            <pc:docMk/>
            <pc:sldMk cId="4077994497" sldId="364"/>
            <ac:spMk id="8" creationId="{DE7FFD28-545C-4C88-A2E7-152FB234C92C}"/>
          </ac:spMkLst>
        </pc:spChg>
      </pc:sldChg>
      <pc:sldChg chg="addSp modSp new mod setBg">
        <pc:chgData name="Crouse,Julie" userId="8738619b-c4ec-4c6e-bf7e-c79ecf51b25e" providerId="ADAL" clId="{5D4B145F-1057-4C5D-B793-4B0A8A1A2BE7}" dt="2022-06-08T16:42:42.306" v="840" actId="26606"/>
        <pc:sldMkLst>
          <pc:docMk/>
          <pc:sldMk cId="2866764745" sldId="365"/>
        </pc:sldMkLst>
        <pc:spChg chg="mod">
          <ac:chgData name="Crouse,Julie" userId="8738619b-c4ec-4c6e-bf7e-c79ecf51b25e" providerId="ADAL" clId="{5D4B145F-1057-4C5D-B793-4B0A8A1A2BE7}" dt="2022-06-08T16:42:42.306" v="840" actId="26606"/>
          <ac:spMkLst>
            <pc:docMk/>
            <pc:sldMk cId="2866764745" sldId="365"/>
            <ac:spMk id="2" creationId="{3DF6C687-7022-54FC-48D6-5F08A12214A5}"/>
          </ac:spMkLst>
        </pc:spChg>
        <pc:spChg chg="mod">
          <ac:chgData name="Crouse,Julie" userId="8738619b-c4ec-4c6e-bf7e-c79ecf51b25e" providerId="ADAL" clId="{5D4B145F-1057-4C5D-B793-4B0A8A1A2BE7}" dt="2022-06-08T16:42:42.306" v="840" actId="26606"/>
          <ac:spMkLst>
            <pc:docMk/>
            <pc:sldMk cId="2866764745" sldId="365"/>
            <ac:spMk id="3" creationId="{605067F8-0A02-5D76-CEB4-3FF4B7B36A68}"/>
          </ac:spMkLst>
        </pc:spChg>
        <pc:spChg chg="add">
          <ac:chgData name="Crouse,Julie" userId="8738619b-c4ec-4c6e-bf7e-c79ecf51b25e" providerId="ADAL" clId="{5D4B145F-1057-4C5D-B793-4B0A8A1A2BE7}" dt="2022-06-08T16:42:42.306" v="840" actId="26606"/>
          <ac:spMkLst>
            <pc:docMk/>
            <pc:sldMk cId="2866764745" sldId="365"/>
            <ac:spMk id="8" creationId="{488333BA-AE6E-427A-9B16-A39C8073F4EB}"/>
          </ac:spMkLst>
        </pc:spChg>
        <pc:spChg chg="add">
          <ac:chgData name="Crouse,Julie" userId="8738619b-c4ec-4c6e-bf7e-c79ecf51b25e" providerId="ADAL" clId="{5D4B145F-1057-4C5D-B793-4B0A8A1A2BE7}" dt="2022-06-08T16:42:42.306" v="840" actId="26606"/>
          <ac:spMkLst>
            <pc:docMk/>
            <pc:sldMk cId="2866764745" sldId="365"/>
            <ac:spMk id="10" creationId="{F98ED85F-DCEE-4B50-802E-71A6E3E12B04}"/>
          </ac:spMkLst>
        </pc:spChg>
      </pc:sldChg>
      <pc:sldChg chg="addSp modSp new mod setBg">
        <pc:chgData name="Crouse,Julie" userId="8738619b-c4ec-4c6e-bf7e-c79ecf51b25e" providerId="ADAL" clId="{5D4B145F-1057-4C5D-B793-4B0A8A1A2BE7}" dt="2022-06-08T16:42:47.240" v="841" actId="26606"/>
        <pc:sldMkLst>
          <pc:docMk/>
          <pc:sldMk cId="2439038379" sldId="366"/>
        </pc:sldMkLst>
        <pc:spChg chg="mod">
          <ac:chgData name="Crouse,Julie" userId="8738619b-c4ec-4c6e-bf7e-c79ecf51b25e" providerId="ADAL" clId="{5D4B145F-1057-4C5D-B793-4B0A8A1A2BE7}" dt="2022-06-08T16:42:47.240" v="841" actId="26606"/>
          <ac:spMkLst>
            <pc:docMk/>
            <pc:sldMk cId="2439038379" sldId="366"/>
            <ac:spMk id="2" creationId="{91658ECA-21F6-9BB7-54F3-522164A848C6}"/>
          </ac:spMkLst>
        </pc:spChg>
        <pc:spChg chg="mod">
          <ac:chgData name="Crouse,Julie" userId="8738619b-c4ec-4c6e-bf7e-c79ecf51b25e" providerId="ADAL" clId="{5D4B145F-1057-4C5D-B793-4B0A8A1A2BE7}" dt="2022-06-08T16:42:47.240" v="841" actId="26606"/>
          <ac:spMkLst>
            <pc:docMk/>
            <pc:sldMk cId="2439038379" sldId="366"/>
            <ac:spMk id="3" creationId="{D4D8072C-2C4D-84BD-8EEC-1789E794027D}"/>
          </ac:spMkLst>
        </pc:spChg>
        <pc:spChg chg="add">
          <ac:chgData name="Crouse,Julie" userId="8738619b-c4ec-4c6e-bf7e-c79ecf51b25e" providerId="ADAL" clId="{5D4B145F-1057-4C5D-B793-4B0A8A1A2BE7}" dt="2022-06-08T16:42:47.240" v="841" actId="26606"/>
          <ac:spMkLst>
            <pc:docMk/>
            <pc:sldMk cId="2439038379" sldId="366"/>
            <ac:spMk id="8" creationId="{488333BA-AE6E-427A-9B16-A39C8073F4EB}"/>
          </ac:spMkLst>
        </pc:spChg>
        <pc:spChg chg="add">
          <ac:chgData name="Crouse,Julie" userId="8738619b-c4ec-4c6e-bf7e-c79ecf51b25e" providerId="ADAL" clId="{5D4B145F-1057-4C5D-B793-4B0A8A1A2BE7}" dt="2022-06-08T16:42:47.240" v="841" actId="26606"/>
          <ac:spMkLst>
            <pc:docMk/>
            <pc:sldMk cId="2439038379" sldId="366"/>
            <ac:spMk id="10" creationId="{F98ED85F-DCEE-4B50-802E-71A6E3E12B04}"/>
          </ac:spMkLst>
        </pc:spChg>
      </pc:sldChg>
      <pc:sldChg chg="addSp modSp new mod setBg">
        <pc:chgData name="Crouse,Julie" userId="8738619b-c4ec-4c6e-bf7e-c79ecf51b25e" providerId="ADAL" clId="{5D4B145F-1057-4C5D-B793-4B0A8A1A2BE7}" dt="2022-06-08T16:42:51.328" v="842" actId="26606"/>
        <pc:sldMkLst>
          <pc:docMk/>
          <pc:sldMk cId="3986677430" sldId="367"/>
        </pc:sldMkLst>
        <pc:spChg chg="mod">
          <ac:chgData name="Crouse,Julie" userId="8738619b-c4ec-4c6e-bf7e-c79ecf51b25e" providerId="ADAL" clId="{5D4B145F-1057-4C5D-B793-4B0A8A1A2BE7}" dt="2022-06-08T16:42:51.328" v="842" actId="26606"/>
          <ac:spMkLst>
            <pc:docMk/>
            <pc:sldMk cId="3986677430" sldId="367"/>
            <ac:spMk id="2" creationId="{8A225788-4CA3-A937-9B64-A81CB1820AEE}"/>
          </ac:spMkLst>
        </pc:spChg>
        <pc:spChg chg="mod">
          <ac:chgData name="Crouse,Julie" userId="8738619b-c4ec-4c6e-bf7e-c79ecf51b25e" providerId="ADAL" clId="{5D4B145F-1057-4C5D-B793-4B0A8A1A2BE7}" dt="2022-06-08T16:42:51.328" v="842" actId="26606"/>
          <ac:spMkLst>
            <pc:docMk/>
            <pc:sldMk cId="3986677430" sldId="367"/>
            <ac:spMk id="3" creationId="{3C5DA977-7A2D-B16B-E290-0B7CF7050790}"/>
          </ac:spMkLst>
        </pc:spChg>
        <pc:spChg chg="add">
          <ac:chgData name="Crouse,Julie" userId="8738619b-c4ec-4c6e-bf7e-c79ecf51b25e" providerId="ADAL" clId="{5D4B145F-1057-4C5D-B793-4B0A8A1A2BE7}" dt="2022-06-08T16:42:51.328" v="842" actId="26606"/>
          <ac:spMkLst>
            <pc:docMk/>
            <pc:sldMk cId="3986677430" sldId="367"/>
            <ac:spMk id="8" creationId="{488333BA-AE6E-427A-9B16-A39C8073F4EB}"/>
          </ac:spMkLst>
        </pc:spChg>
        <pc:spChg chg="add">
          <ac:chgData name="Crouse,Julie" userId="8738619b-c4ec-4c6e-bf7e-c79ecf51b25e" providerId="ADAL" clId="{5D4B145F-1057-4C5D-B793-4B0A8A1A2BE7}" dt="2022-06-08T16:42:51.328" v="842" actId="26606"/>
          <ac:spMkLst>
            <pc:docMk/>
            <pc:sldMk cId="3986677430" sldId="367"/>
            <ac:spMk id="10" creationId="{F98ED85F-DCEE-4B50-802E-71A6E3E12B04}"/>
          </ac:spMkLst>
        </pc:spChg>
      </pc:sldChg>
      <pc:sldChg chg="addSp modSp new mod setBg">
        <pc:chgData name="Crouse,Julie" userId="8738619b-c4ec-4c6e-bf7e-c79ecf51b25e" providerId="ADAL" clId="{5D4B145F-1057-4C5D-B793-4B0A8A1A2BE7}" dt="2022-06-08T16:42:54.987" v="843" actId="26606"/>
        <pc:sldMkLst>
          <pc:docMk/>
          <pc:sldMk cId="2889375026" sldId="368"/>
        </pc:sldMkLst>
        <pc:spChg chg="mod">
          <ac:chgData name="Crouse,Julie" userId="8738619b-c4ec-4c6e-bf7e-c79ecf51b25e" providerId="ADAL" clId="{5D4B145F-1057-4C5D-B793-4B0A8A1A2BE7}" dt="2022-06-08T16:42:54.987" v="843" actId="26606"/>
          <ac:spMkLst>
            <pc:docMk/>
            <pc:sldMk cId="2889375026" sldId="368"/>
            <ac:spMk id="2" creationId="{25BA1160-D02D-99AD-0E8D-077D74333E13}"/>
          </ac:spMkLst>
        </pc:spChg>
        <pc:spChg chg="mod">
          <ac:chgData name="Crouse,Julie" userId="8738619b-c4ec-4c6e-bf7e-c79ecf51b25e" providerId="ADAL" clId="{5D4B145F-1057-4C5D-B793-4B0A8A1A2BE7}" dt="2022-06-08T16:42:54.987" v="843" actId="26606"/>
          <ac:spMkLst>
            <pc:docMk/>
            <pc:sldMk cId="2889375026" sldId="368"/>
            <ac:spMk id="3" creationId="{C53E100A-9AA2-58CF-C8F9-371486A1C7BB}"/>
          </ac:spMkLst>
        </pc:spChg>
        <pc:spChg chg="add">
          <ac:chgData name="Crouse,Julie" userId="8738619b-c4ec-4c6e-bf7e-c79ecf51b25e" providerId="ADAL" clId="{5D4B145F-1057-4C5D-B793-4B0A8A1A2BE7}" dt="2022-06-08T16:42:54.987" v="843" actId="26606"/>
          <ac:spMkLst>
            <pc:docMk/>
            <pc:sldMk cId="2889375026" sldId="368"/>
            <ac:spMk id="8" creationId="{488333BA-AE6E-427A-9B16-A39C8073F4EB}"/>
          </ac:spMkLst>
        </pc:spChg>
        <pc:spChg chg="add">
          <ac:chgData name="Crouse,Julie" userId="8738619b-c4ec-4c6e-bf7e-c79ecf51b25e" providerId="ADAL" clId="{5D4B145F-1057-4C5D-B793-4B0A8A1A2BE7}" dt="2022-06-08T16:42:54.987" v="843" actId="26606"/>
          <ac:spMkLst>
            <pc:docMk/>
            <pc:sldMk cId="2889375026" sldId="368"/>
            <ac:spMk id="10" creationId="{F98ED85F-DCEE-4B50-802E-71A6E3E12B04}"/>
          </ac:spMkLst>
        </pc:spChg>
      </pc:sldChg>
      <pc:sldChg chg="addSp modSp new mod setBg">
        <pc:chgData name="Crouse,Julie" userId="8738619b-c4ec-4c6e-bf7e-c79ecf51b25e" providerId="ADAL" clId="{5D4B145F-1057-4C5D-B793-4B0A8A1A2BE7}" dt="2022-06-08T16:43:01.260" v="844" actId="26606"/>
        <pc:sldMkLst>
          <pc:docMk/>
          <pc:sldMk cId="3539185990" sldId="369"/>
        </pc:sldMkLst>
        <pc:spChg chg="mod">
          <ac:chgData name="Crouse,Julie" userId="8738619b-c4ec-4c6e-bf7e-c79ecf51b25e" providerId="ADAL" clId="{5D4B145F-1057-4C5D-B793-4B0A8A1A2BE7}" dt="2022-06-08T16:43:01.260" v="844" actId="26606"/>
          <ac:spMkLst>
            <pc:docMk/>
            <pc:sldMk cId="3539185990" sldId="369"/>
            <ac:spMk id="2" creationId="{9B66825C-3810-07E2-F935-E75923A3E437}"/>
          </ac:spMkLst>
        </pc:spChg>
        <pc:spChg chg="mod">
          <ac:chgData name="Crouse,Julie" userId="8738619b-c4ec-4c6e-bf7e-c79ecf51b25e" providerId="ADAL" clId="{5D4B145F-1057-4C5D-B793-4B0A8A1A2BE7}" dt="2022-06-08T16:43:01.260" v="844" actId="26606"/>
          <ac:spMkLst>
            <pc:docMk/>
            <pc:sldMk cId="3539185990" sldId="369"/>
            <ac:spMk id="3" creationId="{DFDB31FD-E6D8-659A-5529-092427327C00}"/>
          </ac:spMkLst>
        </pc:spChg>
        <pc:spChg chg="add">
          <ac:chgData name="Crouse,Julie" userId="8738619b-c4ec-4c6e-bf7e-c79ecf51b25e" providerId="ADAL" clId="{5D4B145F-1057-4C5D-B793-4B0A8A1A2BE7}" dt="2022-06-08T16:43:01.260" v="844" actId="26606"/>
          <ac:spMkLst>
            <pc:docMk/>
            <pc:sldMk cId="3539185990" sldId="369"/>
            <ac:spMk id="8" creationId="{100EDD19-6802-4EC3-95CE-CFFAB042CFD6}"/>
          </ac:spMkLst>
        </pc:spChg>
        <pc:spChg chg="add">
          <ac:chgData name="Crouse,Julie" userId="8738619b-c4ec-4c6e-bf7e-c79ecf51b25e" providerId="ADAL" clId="{5D4B145F-1057-4C5D-B793-4B0A8A1A2BE7}" dt="2022-06-08T16:43:01.260" v="844" actId="26606"/>
          <ac:spMkLst>
            <pc:docMk/>
            <pc:sldMk cId="3539185990" sldId="369"/>
            <ac:spMk id="10" creationId="{DB17E863-922E-4C26-BD64-E8FD41D28661}"/>
          </ac:spMkLst>
        </pc:spChg>
      </pc:sldChg>
      <pc:sldChg chg="addSp delSp modSp new mod modAnim">
        <pc:chgData name="Crouse,Julie" userId="8738619b-c4ec-4c6e-bf7e-c79ecf51b25e" providerId="ADAL" clId="{5D4B145F-1057-4C5D-B793-4B0A8A1A2BE7}" dt="2022-06-08T13:30:09.372" v="503" actId="1076"/>
        <pc:sldMkLst>
          <pc:docMk/>
          <pc:sldMk cId="1302639121" sldId="370"/>
        </pc:sldMkLst>
        <pc:spChg chg="del">
          <ac:chgData name="Crouse,Julie" userId="8738619b-c4ec-4c6e-bf7e-c79ecf51b25e" providerId="ADAL" clId="{5D4B145F-1057-4C5D-B793-4B0A8A1A2BE7}" dt="2022-06-08T13:29:30.482" v="493"/>
          <ac:spMkLst>
            <pc:docMk/>
            <pc:sldMk cId="1302639121" sldId="370"/>
            <ac:spMk id="3" creationId="{A7409006-FC78-8EB2-256A-78082DD692A1}"/>
          </ac:spMkLst>
        </pc:spChg>
        <pc:spChg chg="add mod">
          <ac:chgData name="Crouse,Julie" userId="8738619b-c4ec-4c6e-bf7e-c79ecf51b25e" providerId="ADAL" clId="{5D4B145F-1057-4C5D-B793-4B0A8A1A2BE7}" dt="2022-06-08T13:30:09.372" v="503" actId="1076"/>
          <ac:spMkLst>
            <pc:docMk/>
            <pc:sldMk cId="1302639121" sldId="370"/>
            <ac:spMk id="6" creationId="{4B7C281C-19FE-FD18-5B3F-EBAB2B023139}"/>
          </ac:spMkLst>
        </pc:spChg>
        <pc:spChg chg="add mod">
          <ac:chgData name="Crouse,Julie" userId="8738619b-c4ec-4c6e-bf7e-c79ecf51b25e" providerId="ADAL" clId="{5D4B145F-1057-4C5D-B793-4B0A8A1A2BE7}" dt="2022-06-08T13:30:05.502" v="502" actId="1076"/>
          <ac:spMkLst>
            <pc:docMk/>
            <pc:sldMk cId="1302639121" sldId="370"/>
            <ac:spMk id="8" creationId="{3DFCD94E-EB30-5532-AB25-4404A6ACB771}"/>
          </ac:spMkLst>
        </pc:spChg>
        <pc:picChg chg="add mod">
          <ac:chgData name="Crouse,Julie" userId="8738619b-c4ec-4c6e-bf7e-c79ecf51b25e" providerId="ADAL" clId="{5D4B145F-1057-4C5D-B793-4B0A8A1A2BE7}" dt="2022-06-08T13:30:02.620" v="501" actId="1076"/>
          <ac:picMkLst>
            <pc:docMk/>
            <pc:sldMk cId="1302639121" sldId="370"/>
            <ac:picMk id="4" creationId="{1D67BD5D-BFB7-F70F-1605-ACAA2D6E516F}"/>
          </ac:picMkLst>
        </pc:picChg>
      </pc:sldChg>
      <pc:sldChg chg="addSp modSp new mod setBg">
        <pc:chgData name="Crouse,Julie" userId="8738619b-c4ec-4c6e-bf7e-c79ecf51b25e" providerId="ADAL" clId="{5D4B145F-1057-4C5D-B793-4B0A8A1A2BE7}" dt="2022-06-08T16:43:09.545" v="845" actId="26606"/>
        <pc:sldMkLst>
          <pc:docMk/>
          <pc:sldMk cId="4069830506" sldId="371"/>
        </pc:sldMkLst>
        <pc:spChg chg="mod">
          <ac:chgData name="Crouse,Julie" userId="8738619b-c4ec-4c6e-bf7e-c79ecf51b25e" providerId="ADAL" clId="{5D4B145F-1057-4C5D-B793-4B0A8A1A2BE7}" dt="2022-06-08T16:43:09.545" v="845" actId="26606"/>
          <ac:spMkLst>
            <pc:docMk/>
            <pc:sldMk cId="4069830506" sldId="371"/>
            <ac:spMk id="2" creationId="{EF6CE251-6FC0-B66A-E326-D34E83E811E3}"/>
          </ac:spMkLst>
        </pc:spChg>
        <pc:spChg chg="mod">
          <ac:chgData name="Crouse,Julie" userId="8738619b-c4ec-4c6e-bf7e-c79ecf51b25e" providerId="ADAL" clId="{5D4B145F-1057-4C5D-B793-4B0A8A1A2BE7}" dt="2022-06-08T16:43:09.545" v="845" actId="26606"/>
          <ac:spMkLst>
            <pc:docMk/>
            <pc:sldMk cId="4069830506" sldId="371"/>
            <ac:spMk id="3" creationId="{5FAB6469-438E-3DBA-60F3-CF9463B1D767}"/>
          </ac:spMkLst>
        </pc:spChg>
        <pc:spChg chg="add">
          <ac:chgData name="Crouse,Julie" userId="8738619b-c4ec-4c6e-bf7e-c79ecf51b25e" providerId="ADAL" clId="{5D4B145F-1057-4C5D-B793-4B0A8A1A2BE7}" dt="2022-06-08T16:43:09.545" v="845" actId="26606"/>
          <ac:spMkLst>
            <pc:docMk/>
            <pc:sldMk cId="4069830506" sldId="371"/>
            <ac:spMk id="8" creationId="{488333BA-AE6E-427A-9B16-A39C8073F4EB}"/>
          </ac:spMkLst>
        </pc:spChg>
        <pc:spChg chg="add">
          <ac:chgData name="Crouse,Julie" userId="8738619b-c4ec-4c6e-bf7e-c79ecf51b25e" providerId="ADAL" clId="{5D4B145F-1057-4C5D-B793-4B0A8A1A2BE7}" dt="2022-06-08T16:43:09.545" v="845" actId="26606"/>
          <ac:spMkLst>
            <pc:docMk/>
            <pc:sldMk cId="4069830506" sldId="371"/>
            <ac:spMk id="10" creationId="{F98ED85F-DCEE-4B50-802E-71A6E3E12B04}"/>
          </ac:spMkLst>
        </pc:spChg>
      </pc:sldChg>
      <pc:sldChg chg="addSp modSp new mod setBg">
        <pc:chgData name="Crouse,Julie" userId="8738619b-c4ec-4c6e-bf7e-c79ecf51b25e" providerId="ADAL" clId="{5D4B145F-1057-4C5D-B793-4B0A8A1A2BE7}" dt="2022-06-08T16:43:43.245" v="868" actId="26606"/>
        <pc:sldMkLst>
          <pc:docMk/>
          <pc:sldMk cId="2085563724" sldId="372"/>
        </pc:sldMkLst>
        <pc:spChg chg="mod">
          <ac:chgData name="Crouse,Julie" userId="8738619b-c4ec-4c6e-bf7e-c79ecf51b25e" providerId="ADAL" clId="{5D4B145F-1057-4C5D-B793-4B0A8A1A2BE7}" dt="2022-06-08T16:43:43.245" v="868" actId="26606"/>
          <ac:spMkLst>
            <pc:docMk/>
            <pc:sldMk cId="2085563724" sldId="372"/>
            <ac:spMk id="2" creationId="{2C10B564-C2B7-9DD1-D418-26AB8F10B55C}"/>
          </ac:spMkLst>
        </pc:spChg>
        <pc:spChg chg="mod">
          <ac:chgData name="Crouse,Julie" userId="8738619b-c4ec-4c6e-bf7e-c79ecf51b25e" providerId="ADAL" clId="{5D4B145F-1057-4C5D-B793-4B0A8A1A2BE7}" dt="2022-06-08T16:43:43.245" v="868" actId="26606"/>
          <ac:spMkLst>
            <pc:docMk/>
            <pc:sldMk cId="2085563724" sldId="372"/>
            <ac:spMk id="3" creationId="{B82AA635-BF02-3334-71A5-E1A83AA82342}"/>
          </ac:spMkLst>
        </pc:spChg>
        <pc:spChg chg="add">
          <ac:chgData name="Crouse,Julie" userId="8738619b-c4ec-4c6e-bf7e-c79ecf51b25e" providerId="ADAL" clId="{5D4B145F-1057-4C5D-B793-4B0A8A1A2BE7}" dt="2022-06-08T16:43:43.245" v="868" actId="26606"/>
          <ac:spMkLst>
            <pc:docMk/>
            <pc:sldMk cId="2085563724" sldId="372"/>
            <ac:spMk id="8" creationId="{100EDD19-6802-4EC3-95CE-CFFAB042CFD6}"/>
          </ac:spMkLst>
        </pc:spChg>
        <pc:spChg chg="add">
          <ac:chgData name="Crouse,Julie" userId="8738619b-c4ec-4c6e-bf7e-c79ecf51b25e" providerId="ADAL" clId="{5D4B145F-1057-4C5D-B793-4B0A8A1A2BE7}" dt="2022-06-08T16:43:43.245" v="868" actId="26606"/>
          <ac:spMkLst>
            <pc:docMk/>
            <pc:sldMk cId="2085563724" sldId="372"/>
            <ac:spMk id="10" creationId="{DB17E863-922E-4C26-BD64-E8FD41D28661}"/>
          </ac:spMkLst>
        </pc:spChg>
      </pc:sldChg>
      <pc:sldChg chg="addSp modSp new mod setBg">
        <pc:chgData name="Crouse,Julie" userId="8738619b-c4ec-4c6e-bf7e-c79ecf51b25e" providerId="ADAL" clId="{5D4B145F-1057-4C5D-B793-4B0A8A1A2BE7}" dt="2022-06-08T16:43:49.383" v="869" actId="26606"/>
        <pc:sldMkLst>
          <pc:docMk/>
          <pc:sldMk cId="1597205686" sldId="373"/>
        </pc:sldMkLst>
        <pc:spChg chg="mod">
          <ac:chgData name="Crouse,Julie" userId="8738619b-c4ec-4c6e-bf7e-c79ecf51b25e" providerId="ADAL" clId="{5D4B145F-1057-4C5D-B793-4B0A8A1A2BE7}" dt="2022-06-08T16:43:49.383" v="869" actId="26606"/>
          <ac:spMkLst>
            <pc:docMk/>
            <pc:sldMk cId="1597205686" sldId="373"/>
            <ac:spMk id="2" creationId="{DC7EA52A-7F46-E950-7509-17C594C0CFBC}"/>
          </ac:spMkLst>
        </pc:spChg>
        <pc:spChg chg="mod">
          <ac:chgData name="Crouse,Julie" userId="8738619b-c4ec-4c6e-bf7e-c79ecf51b25e" providerId="ADAL" clId="{5D4B145F-1057-4C5D-B793-4B0A8A1A2BE7}" dt="2022-06-08T16:43:49.383" v="869" actId="26606"/>
          <ac:spMkLst>
            <pc:docMk/>
            <pc:sldMk cId="1597205686" sldId="373"/>
            <ac:spMk id="3" creationId="{27A87EF2-0A16-8387-4ED1-91807C077027}"/>
          </ac:spMkLst>
        </pc:spChg>
        <pc:spChg chg="add">
          <ac:chgData name="Crouse,Julie" userId="8738619b-c4ec-4c6e-bf7e-c79ecf51b25e" providerId="ADAL" clId="{5D4B145F-1057-4C5D-B793-4B0A8A1A2BE7}" dt="2022-06-08T16:43:49.383" v="869" actId="26606"/>
          <ac:spMkLst>
            <pc:docMk/>
            <pc:sldMk cId="1597205686" sldId="373"/>
            <ac:spMk id="8" creationId="{488333BA-AE6E-427A-9B16-A39C8073F4EB}"/>
          </ac:spMkLst>
        </pc:spChg>
        <pc:spChg chg="add">
          <ac:chgData name="Crouse,Julie" userId="8738619b-c4ec-4c6e-bf7e-c79ecf51b25e" providerId="ADAL" clId="{5D4B145F-1057-4C5D-B793-4B0A8A1A2BE7}" dt="2022-06-08T16:43:49.383" v="869" actId="26606"/>
          <ac:spMkLst>
            <pc:docMk/>
            <pc:sldMk cId="1597205686" sldId="373"/>
            <ac:spMk id="10" creationId="{F98ED85F-DCEE-4B50-802E-71A6E3E12B04}"/>
          </ac:spMkLst>
        </pc:spChg>
      </pc:sldChg>
      <pc:sldChg chg="addSp delSp modSp new mod modAnim">
        <pc:chgData name="Crouse,Julie" userId="8738619b-c4ec-4c6e-bf7e-c79ecf51b25e" providerId="ADAL" clId="{5D4B145F-1057-4C5D-B793-4B0A8A1A2BE7}" dt="2022-06-08T13:48:12.728" v="615" actId="1076"/>
        <pc:sldMkLst>
          <pc:docMk/>
          <pc:sldMk cId="2953755088" sldId="374"/>
        </pc:sldMkLst>
        <pc:spChg chg="del">
          <ac:chgData name="Crouse,Julie" userId="8738619b-c4ec-4c6e-bf7e-c79ecf51b25e" providerId="ADAL" clId="{5D4B145F-1057-4C5D-B793-4B0A8A1A2BE7}" dt="2022-06-08T13:47:12.403" v="557"/>
          <ac:spMkLst>
            <pc:docMk/>
            <pc:sldMk cId="2953755088" sldId="374"/>
            <ac:spMk id="3" creationId="{4DAE58C6-B57A-8036-3B48-5506829C4F69}"/>
          </ac:spMkLst>
        </pc:spChg>
        <pc:spChg chg="add mod">
          <ac:chgData name="Crouse,Julie" userId="8738619b-c4ec-4c6e-bf7e-c79ecf51b25e" providerId="ADAL" clId="{5D4B145F-1057-4C5D-B793-4B0A8A1A2BE7}" dt="2022-06-08T13:47:29.216" v="561" actId="1076"/>
          <ac:spMkLst>
            <pc:docMk/>
            <pc:sldMk cId="2953755088" sldId="374"/>
            <ac:spMk id="6" creationId="{7631A13E-9DD3-D5AE-1817-2EB6EC4012CF}"/>
          </ac:spMkLst>
        </pc:spChg>
        <pc:spChg chg="add mod">
          <ac:chgData name="Crouse,Julie" userId="8738619b-c4ec-4c6e-bf7e-c79ecf51b25e" providerId="ADAL" clId="{5D4B145F-1057-4C5D-B793-4B0A8A1A2BE7}" dt="2022-06-08T13:48:12.728" v="615" actId="1076"/>
          <ac:spMkLst>
            <pc:docMk/>
            <pc:sldMk cId="2953755088" sldId="374"/>
            <ac:spMk id="7" creationId="{8A070E78-7219-9672-E1C7-4E4060E1CA39}"/>
          </ac:spMkLst>
        </pc:spChg>
        <pc:picChg chg="add mod">
          <ac:chgData name="Crouse,Julie" userId="8738619b-c4ec-4c6e-bf7e-c79ecf51b25e" providerId="ADAL" clId="{5D4B145F-1057-4C5D-B793-4B0A8A1A2BE7}" dt="2022-06-08T13:47:20.572" v="559" actId="14100"/>
          <ac:picMkLst>
            <pc:docMk/>
            <pc:sldMk cId="2953755088" sldId="374"/>
            <ac:picMk id="4" creationId="{1F80ABDD-0A53-BF31-59D1-D3842B097280}"/>
          </ac:picMkLst>
        </pc:picChg>
      </pc:sldChg>
      <pc:sldChg chg="addSp modSp new mod setBg">
        <pc:chgData name="Crouse,Julie" userId="8738619b-c4ec-4c6e-bf7e-c79ecf51b25e" providerId="ADAL" clId="{5D4B145F-1057-4C5D-B793-4B0A8A1A2BE7}" dt="2022-06-08T16:43:55.220" v="870" actId="26606"/>
        <pc:sldMkLst>
          <pc:docMk/>
          <pc:sldMk cId="1350980484" sldId="375"/>
        </pc:sldMkLst>
        <pc:spChg chg="mod">
          <ac:chgData name="Crouse,Julie" userId="8738619b-c4ec-4c6e-bf7e-c79ecf51b25e" providerId="ADAL" clId="{5D4B145F-1057-4C5D-B793-4B0A8A1A2BE7}" dt="2022-06-08T16:43:55.220" v="870" actId="26606"/>
          <ac:spMkLst>
            <pc:docMk/>
            <pc:sldMk cId="1350980484" sldId="375"/>
            <ac:spMk id="2" creationId="{7DB1A166-86B1-30B4-EB23-1CE8AB7CE719}"/>
          </ac:spMkLst>
        </pc:spChg>
        <pc:spChg chg="mod">
          <ac:chgData name="Crouse,Julie" userId="8738619b-c4ec-4c6e-bf7e-c79ecf51b25e" providerId="ADAL" clId="{5D4B145F-1057-4C5D-B793-4B0A8A1A2BE7}" dt="2022-06-08T16:43:55.220" v="870" actId="26606"/>
          <ac:spMkLst>
            <pc:docMk/>
            <pc:sldMk cId="1350980484" sldId="375"/>
            <ac:spMk id="3" creationId="{A5E51732-60B6-6A5E-A9F9-82B83AAF111D}"/>
          </ac:spMkLst>
        </pc:spChg>
        <pc:spChg chg="add">
          <ac:chgData name="Crouse,Julie" userId="8738619b-c4ec-4c6e-bf7e-c79ecf51b25e" providerId="ADAL" clId="{5D4B145F-1057-4C5D-B793-4B0A8A1A2BE7}" dt="2022-06-08T16:43:55.220" v="870" actId="26606"/>
          <ac:spMkLst>
            <pc:docMk/>
            <pc:sldMk cId="1350980484" sldId="375"/>
            <ac:spMk id="8" creationId="{100EDD19-6802-4EC3-95CE-CFFAB042CFD6}"/>
          </ac:spMkLst>
        </pc:spChg>
        <pc:spChg chg="add">
          <ac:chgData name="Crouse,Julie" userId="8738619b-c4ec-4c6e-bf7e-c79ecf51b25e" providerId="ADAL" clId="{5D4B145F-1057-4C5D-B793-4B0A8A1A2BE7}" dt="2022-06-08T16:43:55.220" v="870" actId="26606"/>
          <ac:spMkLst>
            <pc:docMk/>
            <pc:sldMk cId="1350980484" sldId="375"/>
            <ac:spMk id="10" creationId="{DB17E863-922E-4C26-BD64-E8FD41D28661}"/>
          </ac:spMkLst>
        </pc:spChg>
      </pc:sldChg>
      <pc:sldChg chg="new del">
        <pc:chgData name="Crouse,Julie" userId="8738619b-c4ec-4c6e-bf7e-c79ecf51b25e" providerId="ADAL" clId="{5D4B145F-1057-4C5D-B793-4B0A8A1A2BE7}" dt="2022-06-08T14:20:16.049" v="705" actId="47"/>
        <pc:sldMkLst>
          <pc:docMk/>
          <pc:sldMk cId="2562305202" sldId="375"/>
        </pc:sldMkLst>
      </pc:sldChg>
      <pc:sldChg chg="addSp delSp modSp new mod setBg">
        <pc:chgData name="Crouse,Julie" userId="8738619b-c4ec-4c6e-bf7e-c79ecf51b25e" providerId="ADAL" clId="{5D4B145F-1057-4C5D-B793-4B0A8A1A2BE7}" dt="2022-06-08T16:44:14.641" v="873" actId="26606"/>
        <pc:sldMkLst>
          <pc:docMk/>
          <pc:sldMk cId="98471890" sldId="376"/>
        </pc:sldMkLst>
        <pc:spChg chg="mod">
          <ac:chgData name="Crouse,Julie" userId="8738619b-c4ec-4c6e-bf7e-c79ecf51b25e" providerId="ADAL" clId="{5D4B145F-1057-4C5D-B793-4B0A8A1A2BE7}" dt="2022-06-08T16:44:14.641" v="873" actId="26606"/>
          <ac:spMkLst>
            <pc:docMk/>
            <pc:sldMk cId="98471890" sldId="376"/>
            <ac:spMk id="2" creationId="{0C9BDC9A-8C66-D573-4136-CD78096E1D89}"/>
          </ac:spMkLst>
        </pc:spChg>
        <pc:spChg chg="mod">
          <ac:chgData name="Crouse,Julie" userId="8738619b-c4ec-4c6e-bf7e-c79ecf51b25e" providerId="ADAL" clId="{5D4B145F-1057-4C5D-B793-4B0A8A1A2BE7}" dt="2022-06-08T16:44:14.641" v="873" actId="26606"/>
          <ac:spMkLst>
            <pc:docMk/>
            <pc:sldMk cId="98471890" sldId="376"/>
            <ac:spMk id="3" creationId="{3AE97ECF-62B2-B787-B280-A810BB1EAD52}"/>
          </ac:spMkLst>
        </pc:spChg>
        <pc:spChg chg="add del">
          <ac:chgData name="Crouse,Julie" userId="8738619b-c4ec-4c6e-bf7e-c79ecf51b25e" providerId="ADAL" clId="{5D4B145F-1057-4C5D-B793-4B0A8A1A2BE7}" dt="2022-06-08T16:44:14.641" v="873" actId="26606"/>
          <ac:spMkLst>
            <pc:docMk/>
            <pc:sldMk cId="98471890" sldId="376"/>
            <ac:spMk id="8" creationId="{777A147A-9ED8-46B4-8660-1B3C2AA880B5}"/>
          </ac:spMkLst>
        </pc:spChg>
        <pc:spChg chg="add del">
          <ac:chgData name="Crouse,Julie" userId="8738619b-c4ec-4c6e-bf7e-c79ecf51b25e" providerId="ADAL" clId="{5D4B145F-1057-4C5D-B793-4B0A8A1A2BE7}" dt="2022-06-08T16:44:14.641" v="873" actId="26606"/>
          <ac:spMkLst>
            <pc:docMk/>
            <pc:sldMk cId="98471890" sldId="376"/>
            <ac:spMk id="10" creationId="{5D6C15A0-C087-4593-8414-2B4EC1CDC3DE}"/>
          </ac:spMkLst>
        </pc:spChg>
        <pc:spChg chg="add">
          <ac:chgData name="Crouse,Julie" userId="8738619b-c4ec-4c6e-bf7e-c79ecf51b25e" providerId="ADAL" clId="{5D4B145F-1057-4C5D-B793-4B0A8A1A2BE7}" dt="2022-06-08T16:44:14.641" v="873" actId="26606"/>
          <ac:spMkLst>
            <pc:docMk/>
            <pc:sldMk cId="98471890" sldId="376"/>
            <ac:spMk id="15" creationId="{327D73B4-9F5C-4A64-A179-51B9500CB8B5}"/>
          </ac:spMkLst>
        </pc:spChg>
        <pc:spChg chg="add">
          <ac:chgData name="Crouse,Julie" userId="8738619b-c4ec-4c6e-bf7e-c79ecf51b25e" providerId="ADAL" clId="{5D4B145F-1057-4C5D-B793-4B0A8A1A2BE7}" dt="2022-06-08T16:44:14.641" v="873" actId="26606"/>
          <ac:spMkLst>
            <pc:docMk/>
            <pc:sldMk cId="98471890" sldId="376"/>
            <ac:spMk id="17" creationId="{C1F06963-6374-4B48-844F-071A9BAAAE02}"/>
          </ac:spMkLst>
        </pc:spChg>
        <pc:spChg chg="add">
          <ac:chgData name="Crouse,Julie" userId="8738619b-c4ec-4c6e-bf7e-c79ecf51b25e" providerId="ADAL" clId="{5D4B145F-1057-4C5D-B793-4B0A8A1A2BE7}" dt="2022-06-08T16:44:14.641" v="873" actId="26606"/>
          <ac:spMkLst>
            <pc:docMk/>
            <pc:sldMk cId="98471890" sldId="376"/>
            <ac:spMk id="19" creationId="{6CB927A4-E432-4310-9CD5-E89FF5063179}"/>
          </ac:spMkLst>
        </pc:spChg>
        <pc:spChg chg="add">
          <ac:chgData name="Crouse,Julie" userId="8738619b-c4ec-4c6e-bf7e-c79ecf51b25e" providerId="ADAL" clId="{5D4B145F-1057-4C5D-B793-4B0A8A1A2BE7}" dt="2022-06-08T16:44:14.641" v="873" actId="26606"/>
          <ac:spMkLst>
            <pc:docMk/>
            <pc:sldMk cId="98471890" sldId="376"/>
            <ac:spMk id="21" creationId="{1453BF6C-B012-48B7-B4E8-6D7AC7C27D02}"/>
          </ac:spMkLst>
        </pc:spChg>
        <pc:spChg chg="add">
          <ac:chgData name="Crouse,Julie" userId="8738619b-c4ec-4c6e-bf7e-c79ecf51b25e" providerId="ADAL" clId="{5D4B145F-1057-4C5D-B793-4B0A8A1A2BE7}" dt="2022-06-08T16:44:14.641" v="873" actId="26606"/>
          <ac:spMkLst>
            <pc:docMk/>
            <pc:sldMk cId="98471890" sldId="376"/>
            <ac:spMk id="23" creationId="{E3020543-B24B-4EC4-8FFC-8DD88EEA91A8}"/>
          </ac:spMkLst>
        </pc:spChg>
        <pc:cxnChg chg="add">
          <ac:chgData name="Crouse,Julie" userId="8738619b-c4ec-4c6e-bf7e-c79ecf51b25e" providerId="ADAL" clId="{5D4B145F-1057-4C5D-B793-4B0A8A1A2BE7}" dt="2022-06-08T16:44:14.641" v="873" actId="26606"/>
          <ac:cxnSpMkLst>
            <pc:docMk/>
            <pc:sldMk cId="98471890" sldId="376"/>
            <ac:cxnSpMk id="25" creationId="{C49DA8F6-BCC1-4447-B54C-57856834B94B}"/>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528758-32FE-4CC4-B0E7-D547D578AA6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2234311-A9D7-4860-B453-77CC1DA7BF36}">
      <dgm:prSet/>
      <dgm:spPr/>
      <dgm:t>
        <a:bodyPr/>
        <a:lstStyle/>
        <a:p>
          <a:r>
            <a:rPr lang="en-US"/>
            <a:t>Using clean syringes, distilled water, fresh cottons, cookers, and pipes, as well as disposable mouthpieces, help individuals use substances safely.  This is also harm reduction.  </a:t>
          </a:r>
        </a:p>
      </dgm:t>
    </dgm:pt>
    <dgm:pt modelId="{F86135BC-F722-42F7-A26C-13A6D2B73BC2}" type="parTrans" cxnId="{2E1810C3-A2D1-4491-8068-8B75970F8DDD}">
      <dgm:prSet/>
      <dgm:spPr/>
      <dgm:t>
        <a:bodyPr/>
        <a:lstStyle/>
        <a:p>
          <a:endParaRPr lang="en-US"/>
        </a:p>
      </dgm:t>
    </dgm:pt>
    <dgm:pt modelId="{D96DAA9A-36B9-4C80-88F2-D3C6A22CF456}" type="sibTrans" cxnId="{2E1810C3-A2D1-4491-8068-8B75970F8DDD}">
      <dgm:prSet/>
      <dgm:spPr/>
      <dgm:t>
        <a:bodyPr/>
        <a:lstStyle/>
        <a:p>
          <a:endParaRPr lang="en-US"/>
        </a:p>
      </dgm:t>
    </dgm:pt>
    <dgm:pt modelId="{C98905F0-6173-4117-8A72-1BFD5DB042BB}">
      <dgm:prSet/>
      <dgm:spPr/>
      <dgm:t>
        <a:bodyPr/>
        <a:lstStyle/>
        <a:p>
          <a:r>
            <a:rPr lang="en-US"/>
            <a:t>The risky behaviour can be immediate or long term and harm reduction is a critical component of a robust drug policy in any community, province, or country.  Harm reduction comes from a concern for health, recognizing the complexity of substance use.</a:t>
          </a:r>
        </a:p>
      </dgm:t>
    </dgm:pt>
    <dgm:pt modelId="{2F3AE4F1-AA26-4A6A-951A-04DBAB3058FB}" type="parTrans" cxnId="{3C39C94A-0D18-44C3-A0AD-1254F2E92C0D}">
      <dgm:prSet/>
      <dgm:spPr/>
      <dgm:t>
        <a:bodyPr/>
        <a:lstStyle/>
        <a:p>
          <a:endParaRPr lang="en-US"/>
        </a:p>
      </dgm:t>
    </dgm:pt>
    <dgm:pt modelId="{9B14195E-E761-46FD-8095-EE6A876E51A0}" type="sibTrans" cxnId="{3C39C94A-0D18-44C3-A0AD-1254F2E92C0D}">
      <dgm:prSet/>
      <dgm:spPr/>
      <dgm:t>
        <a:bodyPr/>
        <a:lstStyle/>
        <a:p>
          <a:endParaRPr lang="en-US"/>
        </a:p>
      </dgm:t>
    </dgm:pt>
    <dgm:pt modelId="{5965D088-D3D3-49F2-B07B-542A51C582CB}" type="pres">
      <dgm:prSet presAssocID="{F3528758-32FE-4CC4-B0E7-D547D578AA6E}" presName="vert0" presStyleCnt="0">
        <dgm:presLayoutVars>
          <dgm:dir/>
          <dgm:animOne val="branch"/>
          <dgm:animLvl val="lvl"/>
        </dgm:presLayoutVars>
      </dgm:prSet>
      <dgm:spPr/>
    </dgm:pt>
    <dgm:pt modelId="{8BCCFE17-E99C-4FB3-86C3-FCF9654031B0}" type="pres">
      <dgm:prSet presAssocID="{02234311-A9D7-4860-B453-77CC1DA7BF36}" presName="thickLine" presStyleLbl="alignNode1" presStyleIdx="0" presStyleCnt="2"/>
      <dgm:spPr/>
    </dgm:pt>
    <dgm:pt modelId="{872F5836-DFA7-48DA-B90C-D9FD8E4FD1BE}" type="pres">
      <dgm:prSet presAssocID="{02234311-A9D7-4860-B453-77CC1DA7BF36}" presName="horz1" presStyleCnt="0"/>
      <dgm:spPr/>
    </dgm:pt>
    <dgm:pt modelId="{04FFCEB5-0A1B-47EB-8E40-691F399E1C0E}" type="pres">
      <dgm:prSet presAssocID="{02234311-A9D7-4860-B453-77CC1DA7BF36}" presName="tx1" presStyleLbl="revTx" presStyleIdx="0" presStyleCnt="2"/>
      <dgm:spPr/>
    </dgm:pt>
    <dgm:pt modelId="{7C8C1EDE-8F4D-40E1-9AA8-1C18972FA677}" type="pres">
      <dgm:prSet presAssocID="{02234311-A9D7-4860-B453-77CC1DA7BF36}" presName="vert1" presStyleCnt="0"/>
      <dgm:spPr/>
    </dgm:pt>
    <dgm:pt modelId="{0736244C-9299-4C59-8EE9-97F6252C37E5}" type="pres">
      <dgm:prSet presAssocID="{C98905F0-6173-4117-8A72-1BFD5DB042BB}" presName="thickLine" presStyleLbl="alignNode1" presStyleIdx="1" presStyleCnt="2"/>
      <dgm:spPr/>
    </dgm:pt>
    <dgm:pt modelId="{1AAB807C-6788-4BE1-9A5F-3CD457F07330}" type="pres">
      <dgm:prSet presAssocID="{C98905F0-6173-4117-8A72-1BFD5DB042BB}" presName="horz1" presStyleCnt="0"/>
      <dgm:spPr/>
    </dgm:pt>
    <dgm:pt modelId="{F6D4FCFD-3038-4E26-957F-51B19CF97D4B}" type="pres">
      <dgm:prSet presAssocID="{C98905F0-6173-4117-8A72-1BFD5DB042BB}" presName="tx1" presStyleLbl="revTx" presStyleIdx="1" presStyleCnt="2"/>
      <dgm:spPr/>
    </dgm:pt>
    <dgm:pt modelId="{553961CC-6928-4B5F-B81B-F114463497F4}" type="pres">
      <dgm:prSet presAssocID="{C98905F0-6173-4117-8A72-1BFD5DB042BB}" presName="vert1" presStyleCnt="0"/>
      <dgm:spPr/>
    </dgm:pt>
  </dgm:ptLst>
  <dgm:cxnLst>
    <dgm:cxn modelId="{C3E2BF15-9CA0-4081-A99E-44F7EF03DA19}" type="presOf" srcId="{02234311-A9D7-4860-B453-77CC1DA7BF36}" destId="{04FFCEB5-0A1B-47EB-8E40-691F399E1C0E}" srcOrd="0" destOrd="0" presId="urn:microsoft.com/office/officeart/2008/layout/LinedList"/>
    <dgm:cxn modelId="{75273143-E01C-410F-A915-618412DF0836}" type="presOf" srcId="{C98905F0-6173-4117-8A72-1BFD5DB042BB}" destId="{F6D4FCFD-3038-4E26-957F-51B19CF97D4B}" srcOrd="0" destOrd="0" presId="urn:microsoft.com/office/officeart/2008/layout/LinedList"/>
    <dgm:cxn modelId="{3C39C94A-0D18-44C3-A0AD-1254F2E92C0D}" srcId="{F3528758-32FE-4CC4-B0E7-D547D578AA6E}" destId="{C98905F0-6173-4117-8A72-1BFD5DB042BB}" srcOrd="1" destOrd="0" parTransId="{2F3AE4F1-AA26-4A6A-951A-04DBAB3058FB}" sibTransId="{9B14195E-E761-46FD-8095-EE6A876E51A0}"/>
    <dgm:cxn modelId="{2E1810C3-A2D1-4491-8068-8B75970F8DDD}" srcId="{F3528758-32FE-4CC4-B0E7-D547D578AA6E}" destId="{02234311-A9D7-4860-B453-77CC1DA7BF36}" srcOrd="0" destOrd="0" parTransId="{F86135BC-F722-42F7-A26C-13A6D2B73BC2}" sibTransId="{D96DAA9A-36B9-4C80-88F2-D3C6A22CF456}"/>
    <dgm:cxn modelId="{4929D8D1-B02B-4135-B289-B8861169D234}" type="presOf" srcId="{F3528758-32FE-4CC4-B0E7-D547D578AA6E}" destId="{5965D088-D3D3-49F2-B07B-542A51C582CB}" srcOrd="0" destOrd="0" presId="urn:microsoft.com/office/officeart/2008/layout/LinedList"/>
    <dgm:cxn modelId="{65528FA0-20B3-4B3A-8CF8-BB2861EF54F8}" type="presParOf" srcId="{5965D088-D3D3-49F2-B07B-542A51C582CB}" destId="{8BCCFE17-E99C-4FB3-86C3-FCF9654031B0}" srcOrd="0" destOrd="0" presId="urn:microsoft.com/office/officeart/2008/layout/LinedList"/>
    <dgm:cxn modelId="{335E29F3-05A9-4F26-9892-2498DABE34A2}" type="presParOf" srcId="{5965D088-D3D3-49F2-B07B-542A51C582CB}" destId="{872F5836-DFA7-48DA-B90C-D9FD8E4FD1BE}" srcOrd="1" destOrd="0" presId="urn:microsoft.com/office/officeart/2008/layout/LinedList"/>
    <dgm:cxn modelId="{E36063FF-AF9E-441C-A763-91DE2C74DFBA}" type="presParOf" srcId="{872F5836-DFA7-48DA-B90C-D9FD8E4FD1BE}" destId="{04FFCEB5-0A1B-47EB-8E40-691F399E1C0E}" srcOrd="0" destOrd="0" presId="urn:microsoft.com/office/officeart/2008/layout/LinedList"/>
    <dgm:cxn modelId="{949D8098-5490-4AD4-A4FC-1AF675735110}" type="presParOf" srcId="{872F5836-DFA7-48DA-B90C-D9FD8E4FD1BE}" destId="{7C8C1EDE-8F4D-40E1-9AA8-1C18972FA677}" srcOrd="1" destOrd="0" presId="urn:microsoft.com/office/officeart/2008/layout/LinedList"/>
    <dgm:cxn modelId="{63FF368E-96AD-4A42-98AE-7FD5114C8C9F}" type="presParOf" srcId="{5965D088-D3D3-49F2-B07B-542A51C582CB}" destId="{0736244C-9299-4C59-8EE9-97F6252C37E5}" srcOrd="2" destOrd="0" presId="urn:microsoft.com/office/officeart/2008/layout/LinedList"/>
    <dgm:cxn modelId="{885CDAB6-43A6-471E-AF49-8FFC08669765}" type="presParOf" srcId="{5965D088-D3D3-49F2-B07B-542A51C582CB}" destId="{1AAB807C-6788-4BE1-9A5F-3CD457F07330}" srcOrd="3" destOrd="0" presId="urn:microsoft.com/office/officeart/2008/layout/LinedList"/>
    <dgm:cxn modelId="{8D555928-B757-496C-913E-2C2BE9591823}" type="presParOf" srcId="{1AAB807C-6788-4BE1-9A5F-3CD457F07330}" destId="{F6D4FCFD-3038-4E26-957F-51B19CF97D4B}" srcOrd="0" destOrd="0" presId="urn:microsoft.com/office/officeart/2008/layout/LinedList"/>
    <dgm:cxn modelId="{A38C49F4-83C7-4589-A89A-C17E3445BFBF}" type="presParOf" srcId="{1AAB807C-6788-4BE1-9A5F-3CD457F07330}" destId="{553961CC-6928-4B5F-B81B-F114463497F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CFE17-E99C-4FB3-86C3-FCF9654031B0}">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FFCEB5-0A1B-47EB-8E40-691F399E1C0E}">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Using clean syringes, distilled water, fresh cottons, cookers, and pipes, as well as disposable mouthpieces, help individuals use substances safely.  This is also harm reduction.  </a:t>
          </a:r>
        </a:p>
      </dsp:txBody>
      <dsp:txXfrm>
        <a:off x="0" y="0"/>
        <a:ext cx="10515600" cy="2175669"/>
      </dsp:txXfrm>
    </dsp:sp>
    <dsp:sp modelId="{0736244C-9299-4C59-8EE9-97F6252C37E5}">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D4FCFD-3038-4E26-957F-51B19CF97D4B}">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The risky behaviour can be immediate or long term and harm reduction is a critical component of a robust drug policy in any community, province, or country.  Harm reduction comes from a concern for health, recognizing the complexity of substance use.</a:t>
          </a:r>
        </a:p>
      </dsp:txBody>
      <dsp:txXfrm>
        <a:off x="0" y="2175669"/>
        <a:ext cx="10515600" cy="21756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57795-8741-4B59-7CFD-31F5C87312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96F5BCE-374A-F345-63EB-DA4F792774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ABBE47D-4B96-D369-2707-929521BAE41F}"/>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5" name="Footer Placeholder 4">
            <a:extLst>
              <a:ext uri="{FF2B5EF4-FFF2-40B4-BE49-F238E27FC236}">
                <a16:creationId xmlns:a16="http://schemas.microsoft.com/office/drawing/2014/main" id="{1A0A9E88-4A1C-7A36-BD34-785DFBF21A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B498898-FEE1-595C-669F-140DB3A9C964}"/>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210829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1EB70-95D0-9A37-2911-90EA96EEBD2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479B303-C511-8168-D64F-05A7C2B388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336EA75-19A4-64FA-103A-0875CD858B51}"/>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5" name="Footer Placeholder 4">
            <a:extLst>
              <a:ext uri="{FF2B5EF4-FFF2-40B4-BE49-F238E27FC236}">
                <a16:creationId xmlns:a16="http://schemas.microsoft.com/office/drawing/2014/main" id="{C7A7503E-070E-39DC-B8E5-C449AE615DC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008A9DA-4167-3B46-F068-23AFD6015676}"/>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2265782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E3BCF6-9AA6-008D-843C-B9C24D961B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0D767EB-5510-655B-7E23-61EDB3B893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6A5F5B5-B10A-E333-E8F4-32770B1BD8BB}"/>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5" name="Footer Placeholder 4">
            <a:extLst>
              <a:ext uri="{FF2B5EF4-FFF2-40B4-BE49-F238E27FC236}">
                <a16:creationId xmlns:a16="http://schemas.microsoft.com/office/drawing/2014/main" id="{CFA77AEE-3868-B1F2-CD1D-310258B5FD8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226C59-71C9-C7D1-265C-CF551D702C02}"/>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579137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F3CFC-EA68-474F-62C0-D77067CD1BA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021CE7A-5404-52FF-C6B1-356753F7BE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49E598E-29E3-7202-BDB5-E093C242C28E}"/>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5" name="Footer Placeholder 4">
            <a:extLst>
              <a:ext uri="{FF2B5EF4-FFF2-40B4-BE49-F238E27FC236}">
                <a16:creationId xmlns:a16="http://schemas.microsoft.com/office/drawing/2014/main" id="{341BF554-4143-FF15-EB05-80D27AA1353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3674734-6F5B-D3EA-4DD4-F0C58719284D}"/>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247409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426CC-9C74-61F8-59EF-0E347471ED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C0366BF-A262-34CA-2FC8-0932A99A65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2D9F24-2F94-38CA-ED78-DA2DB2C5A843}"/>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5" name="Footer Placeholder 4">
            <a:extLst>
              <a:ext uri="{FF2B5EF4-FFF2-40B4-BE49-F238E27FC236}">
                <a16:creationId xmlns:a16="http://schemas.microsoft.com/office/drawing/2014/main" id="{C7C31E61-A52E-E520-38F2-67792861653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C1F9A14-5B1B-00AD-A6A5-28A445785C22}"/>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338390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6C21E-DC39-AC23-58C5-BE64FEE2783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2AE529A-1D73-5C51-A301-CE00CA0E25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A0D5CC7-6C9C-4F6C-3B47-9C37F20284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E83A645-CDFA-54EF-BD53-01C9E579C0EC}"/>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6" name="Footer Placeholder 5">
            <a:extLst>
              <a:ext uri="{FF2B5EF4-FFF2-40B4-BE49-F238E27FC236}">
                <a16:creationId xmlns:a16="http://schemas.microsoft.com/office/drawing/2014/main" id="{B48B540C-DD76-2F5D-6D54-5F06B20ACE1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A120670-FD98-9BE2-D0BF-BF790934C236}"/>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1372671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D6ABA-74B2-9339-23A4-69DACE97E29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B7EA96B-A703-4EB5-2D24-A4A70DA3E2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349C50-9CC0-9C73-64B7-3354088F69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ED85CFF-BF16-7ECD-2176-365BE4D76A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D6B5AF-D63A-4E1E-7032-686D136EF8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441E78C-052C-BA33-E508-2A49C093834B}"/>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8" name="Footer Placeholder 7">
            <a:extLst>
              <a:ext uri="{FF2B5EF4-FFF2-40B4-BE49-F238E27FC236}">
                <a16:creationId xmlns:a16="http://schemas.microsoft.com/office/drawing/2014/main" id="{84E90708-0DF1-B657-4B8F-372128A73DCE}"/>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3904E2F-35F1-EEFB-A3E5-71C4E9380AE2}"/>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207018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74D68-34CD-121E-C830-9784BDDFA51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2D062BB-DF0F-897A-1454-E1A48BDD56C1}"/>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4" name="Footer Placeholder 3">
            <a:extLst>
              <a:ext uri="{FF2B5EF4-FFF2-40B4-BE49-F238E27FC236}">
                <a16:creationId xmlns:a16="http://schemas.microsoft.com/office/drawing/2014/main" id="{FB37BA11-DF01-C063-B7CC-F20CC10D631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F341F1B-D931-94A9-D98C-D5809FD38664}"/>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171085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D3D6-2094-6A48-63FF-FCF4A7099318}"/>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3" name="Footer Placeholder 2">
            <a:extLst>
              <a:ext uri="{FF2B5EF4-FFF2-40B4-BE49-F238E27FC236}">
                <a16:creationId xmlns:a16="http://schemas.microsoft.com/office/drawing/2014/main" id="{EB318DFB-6263-1D2C-CF9C-25A2F90A602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BC43801-571C-F18A-6DC1-B44B8995F496}"/>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386794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3ED75-C675-ED5F-B81C-D083EE160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2E1267F-CF3F-CD11-CB3A-380838894E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23FD1B4-A106-508B-C1A8-7804B3872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FDF6E-D8B9-83AE-54F0-114C0770870A}"/>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6" name="Footer Placeholder 5">
            <a:extLst>
              <a:ext uri="{FF2B5EF4-FFF2-40B4-BE49-F238E27FC236}">
                <a16:creationId xmlns:a16="http://schemas.microsoft.com/office/drawing/2014/main" id="{5C388844-164E-5BCC-B69E-E97F810A605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279CD52-C82B-FF0D-5D65-480CEF3D940F}"/>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350636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E724-7594-780E-A850-A8E0A997B7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5835AAC-923A-DDFF-4A04-EC4DDE31D1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D553075-54A6-0301-28F2-E2F004BEE9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41CB78-C513-0A71-8C91-C39CC1616102}"/>
              </a:ext>
            </a:extLst>
          </p:cNvPr>
          <p:cNvSpPr>
            <a:spLocks noGrp="1"/>
          </p:cNvSpPr>
          <p:nvPr>
            <p:ph type="dt" sz="half" idx="10"/>
          </p:nvPr>
        </p:nvSpPr>
        <p:spPr/>
        <p:txBody>
          <a:bodyPr/>
          <a:lstStyle/>
          <a:p>
            <a:fld id="{C2F194F2-0D88-4BBE-AB04-D5BA3EC989F8}" type="datetimeFigureOut">
              <a:rPr lang="en-CA" smtClean="0"/>
              <a:t>2022-06-08</a:t>
            </a:fld>
            <a:endParaRPr lang="en-CA"/>
          </a:p>
        </p:txBody>
      </p:sp>
      <p:sp>
        <p:nvSpPr>
          <p:cNvPr id="6" name="Footer Placeholder 5">
            <a:extLst>
              <a:ext uri="{FF2B5EF4-FFF2-40B4-BE49-F238E27FC236}">
                <a16:creationId xmlns:a16="http://schemas.microsoft.com/office/drawing/2014/main" id="{3C53778D-5E38-C565-C268-A00F03E37C1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F87827C-22A3-CC09-308F-FFF62ED20A9F}"/>
              </a:ext>
            </a:extLst>
          </p:cNvPr>
          <p:cNvSpPr>
            <a:spLocks noGrp="1"/>
          </p:cNvSpPr>
          <p:nvPr>
            <p:ph type="sldNum" sz="quarter" idx="12"/>
          </p:nvPr>
        </p:nvSpPr>
        <p:spPr/>
        <p:txBody>
          <a:bodyPr/>
          <a:lstStyle/>
          <a:p>
            <a:fld id="{3B948732-00FE-476C-81FA-224B03D9F4D4}" type="slidenum">
              <a:rPr lang="en-CA" smtClean="0"/>
              <a:t>‹#›</a:t>
            </a:fld>
            <a:endParaRPr lang="en-CA"/>
          </a:p>
        </p:txBody>
      </p:sp>
    </p:spTree>
    <p:extLst>
      <p:ext uri="{BB962C8B-B14F-4D97-AF65-F5344CB8AC3E}">
        <p14:creationId xmlns:p14="http://schemas.microsoft.com/office/powerpoint/2010/main" val="359322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49E43A-1C64-4191-A94C-09C3A03F1E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F06DADF-EF31-139B-8EC4-115C837681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F2F27D3-3DF3-FBFA-0285-BBE4635219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194F2-0D88-4BBE-AB04-D5BA3EC989F8}" type="datetimeFigureOut">
              <a:rPr lang="en-CA" smtClean="0"/>
              <a:t>2022-06-08</a:t>
            </a:fld>
            <a:endParaRPr lang="en-CA"/>
          </a:p>
        </p:txBody>
      </p:sp>
      <p:sp>
        <p:nvSpPr>
          <p:cNvPr id="5" name="Footer Placeholder 4">
            <a:extLst>
              <a:ext uri="{FF2B5EF4-FFF2-40B4-BE49-F238E27FC236}">
                <a16:creationId xmlns:a16="http://schemas.microsoft.com/office/drawing/2014/main" id="{7E880A7B-8F82-F71C-9C6F-BB10BA147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432AC29-6CAB-D9DF-37C7-FECC641A54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48732-00FE-476C-81FA-224B03D9F4D4}" type="slidenum">
              <a:rPr lang="en-CA" smtClean="0"/>
              <a:t>‹#›</a:t>
            </a:fld>
            <a:endParaRPr lang="en-CA"/>
          </a:p>
        </p:txBody>
      </p:sp>
    </p:spTree>
    <p:extLst>
      <p:ext uri="{BB962C8B-B14F-4D97-AF65-F5344CB8AC3E}">
        <p14:creationId xmlns:p14="http://schemas.microsoft.com/office/powerpoint/2010/main" val="1418063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7gIyBMt2BEk?feature=oemb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KbUwb-pszW4?feature=oembed"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hyperlink" Target="https://health-infobase.canada.ca/substance-related-harms/opioids-stimulants/" TargetMode="External"/><Relationship Id="rId13" Type="http://schemas.openxmlformats.org/officeDocument/2006/relationships/hyperlink" Target="https://www.hri.global/files/2010/08/10/Briefing_What_is_HR_English.pdf" TargetMode="External"/><Relationship Id="rId18" Type="http://schemas.openxmlformats.org/officeDocument/2006/relationships/hyperlink" Target="https://doi.org/10.1371/journal.pone.0229208" TargetMode="External"/><Relationship Id="rId3" Type="http://schemas.openxmlformats.org/officeDocument/2006/relationships/hyperlink" Target="https://doi.org/10.1016/j.drugpo.2020.102733" TargetMode="External"/><Relationship Id="rId7" Type="http://schemas.openxmlformats.org/officeDocument/2006/relationships/hyperlink" Target="https://www.youtube.com/watch?v=KY7_ytZDlN8&amp;amp;t=1s" TargetMode="External"/><Relationship Id="rId12" Type="http://schemas.openxmlformats.org/officeDocument/2006/relationships/hyperlink" Target="https://doi.org/10.1186/s12954-017-0177-7" TargetMode="External"/><Relationship Id="rId17" Type="http://schemas.openxmlformats.org/officeDocument/2006/relationships/hyperlink" Target="https://doi.org/10.1007/s11524-008-9312-9" TargetMode="External"/><Relationship Id="rId2" Type="http://schemas.openxmlformats.org/officeDocument/2006/relationships/hyperlink" Target="https://psycnet.apa.org/doi/10.1056/NEJMe0904243" TargetMode="External"/><Relationship Id="rId16" Type="http://schemas.openxmlformats.org/officeDocument/2006/relationships/hyperlink" Target="https://www.youtube.com/watch?v=7gIyBMt2BEk" TargetMode="External"/><Relationship Id="rId1" Type="http://schemas.openxmlformats.org/officeDocument/2006/relationships/slideLayout" Target="../slideLayouts/slideLayout2.xml"/><Relationship Id="rId6" Type="http://schemas.openxmlformats.org/officeDocument/2006/relationships/hyperlink" Target="https://www.uvic.ca/research/centres/cisur/assets/docs/resource-overview-of-MAP-sites-in-Canada.pdf" TargetMode="External"/><Relationship Id="rId11" Type="http://schemas.openxmlformats.org/officeDocument/2006/relationships/hyperlink" Target="https://www.jstor.org/stable/41994109" TargetMode="External"/><Relationship Id="rId5" Type="http://schemas.openxmlformats.org/officeDocument/2006/relationships/hyperlink" Target="https://www.uvic.ca/research/centres/cisur/assets/docs/bulletin-20-scale-up-of-maps.pdf" TargetMode="External"/><Relationship Id="rId15" Type="http://schemas.openxmlformats.org/officeDocument/2006/relationships/hyperlink" Target="https://drugpolicy.ca/wp-content/uploads/2012/03/NPAreportMarch5-12.pdf" TargetMode="External"/><Relationship Id="rId10" Type="http://schemas.openxmlformats.org/officeDocument/2006/relationships/hyperlink" Target="http://www.nsnaloxone.com/about-the-program.html" TargetMode="External"/><Relationship Id="rId19" Type="http://schemas.openxmlformats.org/officeDocument/2006/relationships/hyperlink" Target="https://doi.org/10.1097/01.aids.0000327439.20914.33" TargetMode="External"/><Relationship Id="rId4" Type="http://schemas.openxmlformats.org/officeDocument/2006/relationships/hyperlink" Target="https://www.youtube.com/watch?time_continue=3&amp;v=KbUwb-pszW4&amp;feature=emb_logo" TargetMode="External"/><Relationship Id="rId9" Type="http://schemas.openxmlformats.org/officeDocument/2006/relationships/hyperlink" Target="https://www.canada.ca/en/health-canada/services/substance-use/supervised-consumption-sites/status-application.html" TargetMode="External"/><Relationship Id="rId14" Type="http://schemas.openxmlformats.org/officeDocument/2006/relationships/hyperlink" Target="https://doi.org/10.32388/TXE86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lickr.com/photos/sfbike/6231348049/"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KY7_ytZDlN8?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70066-D139-5443-0230-90AA71F1E1AE}"/>
              </a:ext>
            </a:extLst>
          </p:cNvPr>
          <p:cNvSpPr>
            <a:spLocks noGrp="1"/>
          </p:cNvSpPr>
          <p:nvPr>
            <p:ph type="ctrTitle"/>
          </p:nvPr>
        </p:nvSpPr>
        <p:spPr/>
        <p:txBody>
          <a:bodyPr>
            <a:normAutofit/>
          </a:bodyPr>
          <a:lstStyle/>
          <a:p>
            <a:r>
              <a:rPr kumimoji="0" lang="en-CA" sz="4000" b="0" i="0" u="none" strike="noStrike" kern="1200" cap="none" spc="0" normalizeH="0" baseline="0" noProof="0" dirty="0">
                <a:ln>
                  <a:noFill/>
                </a:ln>
                <a:solidFill>
                  <a:prstClr val="black"/>
                </a:solidFill>
                <a:effectLst/>
                <a:uLnTx/>
                <a:uFillTx/>
                <a:latin typeface="Calibri Light" panose="020F0302020204030204"/>
                <a:ea typeface="+mj-ea"/>
                <a:cs typeface="+mj-cs"/>
              </a:rPr>
              <a:t>Exploring Substance Use in Canada. A Curriculum for Social Service Workers</a:t>
            </a:r>
            <a:br>
              <a:rPr lang="en-CA" sz="6000" b="1" dirty="0">
                <a:latin typeface="+mj-lt"/>
              </a:rPr>
            </a:br>
            <a:endParaRPr lang="en-CA" dirty="0"/>
          </a:p>
        </p:txBody>
      </p:sp>
      <p:sp>
        <p:nvSpPr>
          <p:cNvPr id="3" name="Subtitle 2">
            <a:extLst>
              <a:ext uri="{FF2B5EF4-FFF2-40B4-BE49-F238E27FC236}">
                <a16:creationId xmlns:a16="http://schemas.microsoft.com/office/drawing/2014/main" id="{E31CF4F7-23EC-1C00-2114-2A2709D94238}"/>
              </a:ext>
            </a:extLst>
          </p:cNvPr>
          <p:cNvSpPr>
            <a:spLocks noGrp="1"/>
          </p:cNvSpPr>
          <p:nvPr>
            <p:ph type="subTitle" idx="1"/>
          </p:nvPr>
        </p:nvSpPr>
        <p:spPr>
          <a:xfrm>
            <a:off x="0" y="3602038"/>
            <a:ext cx="12192000" cy="1655762"/>
          </a:xfrm>
        </p:spPr>
        <p:txBody>
          <a:bodyPr>
            <a:normAutofit/>
          </a:bodyPr>
          <a:lstStyle/>
          <a:p>
            <a:r>
              <a:rPr lang="en-US" sz="4800"/>
              <a:t>Chapter </a:t>
            </a:r>
            <a:r>
              <a:rPr lang="en-US" sz="4800" dirty="0"/>
              <a:t>9</a:t>
            </a:r>
            <a:r>
              <a:rPr lang="en-US" sz="4800"/>
              <a:t>: </a:t>
            </a:r>
            <a:r>
              <a:rPr lang="en-US" sz="4800" dirty="0"/>
              <a:t>Harm Reduction</a:t>
            </a:r>
          </a:p>
          <a:p>
            <a:endParaRPr lang="en-CA" sz="4800" dirty="0"/>
          </a:p>
        </p:txBody>
      </p:sp>
    </p:spTree>
    <p:extLst>
      <p:ext uri="{BB962C8B-B14F-4D97-AF65-F5344CB8AC3E}">
        <p14:creationId xmlns:p14="http://schemas.microsoft.com/office/powerpoint/2010/main" val="4231247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A5F723-6269-8715-90CF-86DA1A38B05B}"/>
              </a:ext>
            </a:extLst>
          </p:cNvPr>
          <p:cNvSpPr>
            <a:spLocks noGrp="1"/>
          </p:cNvSpPr>
          <p:nvPr>
            <p:ph type="title"/>
          </p:nvPr>
        </p:nvSpPr>
        <p:spPr>
          <a:xfrm>
            <a:off x="838200" y="365125"/>
            <a:ext cx="10515600" cy="1325563"/>
          </a:xfrm>
        </p:spPr>
        <p:txBody>
          <a:bodyPr>
            <a:normAutofit/>
          </a:bodyPr>
          <a:lstStyle/>
          <a:p>
            <a:r>
              <a:rPr lang="en-US" sz="4600">
                <a:solidFill>
                  <a:srgbClr val="FFFFFF"/>
                </a:solidFill>
              </a:rPr>
              <a:t>Harm Reduction in Canada</a:t>
            </a:r>
            <a:endParaRPr lang="en-CA" sz="4600">
              <a:solidFill>
                <a:srgbClr val="FFFFFF"/>
              </a:solidFill>
            </a:endParaRPr>
          </a:p>
        </p:txBody>
      </p:sp>
      <p:sp>
        <p:nvSpPr>
          <p:cNvPr id="3" name="Content Placeholder 2">
            <a:extLst>
              <a:ext uri="{FF2B5EF4-FFF2-40B4-BE49-F238E27FC236}">
                <a16:creationId xmlns:a16="http://schemas.microsoft.com/office/drawing/2014/main" id="{345CBDAD-202E-DA3C-5D9D-577C1B8515C7}"/>
              </a:ext>
            </a:extLst>
          </p:cNvPr>
          <p:cNvSpPr>
            <a:spLocks noGrp="1"/>
          </p:cNvSpPr>
          <p:nvPr>
            <p:ph idx="1"/>
          </p:nvPr>
        </p:nvSpPr>
        <p:spPr>
          <a:xfrm>
            <a:off x="838200" y="2438400"/>
            <a:ext cx="10515600" cy="3738562"/>
          </a:xfrm>
        </p:spPr>
        <p:txBody>
          <a:bodyPr>
            <a:normAutofit/>
          </a:bodyPr>
          <a:lstStyle/>
          <a:p>
            <a:r>
              <a:rPr lang="en-US" sz="2600"/>
              <a:t>Harm reduction access in Canada depends on the area in which one lives, for example, living in an urban area increase the chances to access harm reduction programs.  Research suggests harm reduction services in Canada lack consistency as they are heavily dependent on the provincial governments; organizations lack continuous funding, must participate in a difficult application process for funds, and provinces and territories share different values when it comes to harm reduction (Hyshka et al., 2017; Caveleiri et al., 2012). </a:t>
            </a:r>
            <a:endParaRPr lang="en-CA" sz="2600"/>
          </a:p>
        </p:txBody>
      </p:sp>
    </p:spTree>
    <p:extLst>
      <p:ext uri="{BB962C8B-B14F-4D97-AF65-F5344CB8AC3E}">
        <p14:creationId xmlns:p14="http://schemas.microsoft.com/office/powerpoint/2010/main" val="4077994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F6C687-7022-54FC-48D6-5F08A12214A5}"/>
              </a:ext>
            </a:extLst>
          </p:cNvPr>
          <p:cNvSpPr>
            <a:spLocks noGrp="1"/>
          </p:cNvSpPr>
          <p:nvPr>
            <p:ph type="title"/>
          </p:nvPr>
        </p:nvSpPr>
        <p:spPr>
          <a:xfrm>
            <a:off x="838200" y="631825"/>
            <a:ext cx="10515600" cy="1325563"/>
          </a:xfrm>
        </p:spPr>
        <p:txBody>
          <a:bodyPr>
            <a:normAutofit/>
          </a:bodyPr>
          <a:lstStyle/>
          <a:p>
            <a:r>
              <a:rPr lang="en-US" dirty="0"/>
              <a:t>Managed Alcohol Programs</a:t>
            </a:r>
            <a:endParaRPr lang="en-CA" dirty="0"/>
          </a:p>
        </p:txBody>
      </p:sp>
      <p:sp>
        <p:nvSpPr>
          <p:cNvPr id="3" name="Content Placeholder 2">
            <a:extLst>
              <a:ext uri="{FF2B5EF4-FFF2-40B4-BE49-F238E27FC236}">
                <a16:creationId xmlns:a16="http://schemas.microsoft.com/office/drawing/2014/main" id="{605067F8-0A02-5D76-CEB4-3FF4B7B36A68}"/>
              </a:ext>
            </a:extLst>
          </p:cNvPr>
          <p:cNvSpPr>
            <a:spLocks noGrp="1"/>
          </p:cNvSpPr>
          <p:nvPr>
            <p:ph idx="1"/>
          </p:nvPr>
        </p:nvSpPr>
        <p:spPr>
          <a:xfrm>
            <a:off x="838200" y="2057400"/>
            <a:ext cx="10515600" cy="3871762"/>
          </a:xfrm>
        </p:spPr>
        <p:txBody>
          <a:bodyPr>
            <a:normAutofit/>
          </a:bodyPr>
          <a:lstStyle/>
          <a:p>
            <a:r>
              <a:rPr lang="en-US" sz="1900"/>
              <a:t>People with severe alcohol dependence who engage in unsafe consumption (amount and consumption of non-beverage alcohol, like hand sanitizer or mouthwash) and a lack of housing are vulnerable to multiple harms (Pauly et al., 2013).  Managed Alcohol Programs aim to reduce the harms to individuals who are at risk by providing a safe source of alcohol coupled with services which may include housing, counselling, healthcare, and peer support.  "MAPs are harm reduction programs intended to reduce harms of high-risk drinking or severe alcohol use disorder often coupled with ongoing experiences of homelessness or poverty" (Canadian Institute for Substance Use Research, n.d., p. 2).</a:t>
            </a:r>
          </a:p>
          <a:p>
            <a:r>
              <a:rPr lang="en-US" sz="1900"/>
              <a:t>There are many different MAP programs in Canada "including community day programs, residential models located in shelters, transitional and permanent housing and hospital-based programs" (Canadian Institute for Substance Use Research, n.d., p. 2).  Every program has different criteria, some address intersectional issues and are gender, race and age specific; nonetheless, all programs have the common goal of preserving dignity and reducing harms of drinking while increasing access to housing, health services, and cultural connections.  MAPs have become an important part of harm reduction in Canada.</a:t>
            </a:r>
          </a:p>
          <a:p>
            <a:endParaRPr lang="en-CA" sz="1900"/>
          </a:p>
        </p:txBody>
      </p:sp>
    </p:spTree>
    <p:extLst>
      <p:ext uri="{BB962C8B-B14F-4D97-AF65-F5344CB8AC3E}">
        <p14:creationId xmlns:p14="http://schemas.microsoft.com/office/powerpoint/2010/main" val="2866764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658ECA-21F6-9BB7-54F3-522164A848C6}"/>
              </a:ext>
            </a:extLst>
          </p:cNvPr>
          <p:cNvSpPr>
            <a:spLocks noGrp="1"/>
          </p:cNvSpPr>
          <p:nvPr>
            <p:ph type="title"/>
          </p:nvPr>
        </p:nvSpPr>
        <p:spPr>
          <a:xfrm>
            <a:off x="838200" y="631825"/>
            <a:ext cx="10515600" cy="1325563"/>
          </a:xfrm>
        </p:spPr>
        <p:txBody>
          <a:bodyPr>
            <a:normAutofit/>
          </a:bodyPr>
          <a:lstStyle/>
          <a:p>
            <a:r>
              <a:rPr lang="en-US" dirty="0"/>
              <a:t>Heroin Assisted Treatment (HAT)</a:t>
            </a:r>
            <a:endParaRPr lang="en-CA" dirty="0"/>
          </a:p>
        </p:txBody>
      </p:sp>
      <p:sp>
        <p:nvSpPr>
          <p:cNvPr id="3" name="Content Placeholder 2">
            <a:extLst>
              <a:ext uri="{FF2B5EF4-FFF2-40B4-BE49-F238E27FC236}">
                <a16:creationId xmlns:a16="http://schemas.microsoft.com/office/drawing/2014/main" id="{D4D8072C-2C4D-84BD-8EEC-1789E794027D}"/>
              </a:ext>
            </a:extLst>
          </p:cNvPr>
          <p:cNvSpPr>
            <a:spLocks noGrp="1"/>
          </p:cNvSpPr>
          <p:nvPr>
            <p:ph idx="1"/>
          </p:nvPr>
        </p:nvSpPr>
        <p:spPr>
          <a:xfrm>
            <a:off x="838200" y="2057400"/>
            <a:ext cx="10515600" cy="3871762"/>
          </a:xfrm>
        </p:spPr>
        <p:txBody>
          <a:bodyPr>
            <a:normAutofit/>
          </a:bodyPr>
          <a:lstStyle/>
          <a:p>
            <a:r>
              <a:rPr lang="en-US" sz="1700"/>
              <a:t>The first HAT in Canada began in 2005, North America Opiate Medication Initiative (NAOMI) which ran simultaneously in Vancouver and Montreal from 2005-2008 (Oviedo-Joekes et al., 2008).  Many participants were living in unstable housing and over 90% of participants had been engaged in some criminal activity during their lifetime (Oviedo-Joekes et al., 2008). Participants were given daily doses of prescription opiates and services to support their other health needs, a comprehensive range of psychosocial and primary care services (Oviedo-Joekes et al., 2008).  There was also a control group which received Methadone Maintenance Therapy.  The results showed a reduction in average spending on substances, a reduction in illicit-drug use or other illegal activities, an improvement in medical and psychiatric status, improvement in employment satisfaction, and family and social relations (Berridge, 2009).  </a:t>
            </a:r>
          </a:p>
          <a:p>
            <a:r>
              <a:rPr lang="en-US" sz="1700"/>
              <a:t>There was advocacy to continue the trial for compassionate reasons; however, this was denied by the Canadian Government.  "After a year of receiving HAT, participants entered a three-month transition when they were offered a range of traditional treatments, including MMT and detox. After the three-month transitional period, no further treatment or supports were offered" (The NAOMI Patients Association &amp; Susan Boyd, 2012, p. 20).</a:t>
            </a:r>
            <a:endParaRPr lang="en-CA" sz="1700"/>
          </a:p>
        </p:txBody>
      </p:sp>
    </p:spTree>
    <p:extLst>
      <p:ext uri="{BB962C8B-B14F-4D97-AF65-F5344CB8AC3E}">
        <p14:creationId xmlns:p14="http://schemas.microsoft.com/office/powerpoint/2010/main" val="2439038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225788-4CA3-A937-9B64-A81CB1820AEE}"/>
              </a:ext>
            </a:extLst>
          </p:cNvPr>
          <p:cNvSpPr>
            <a:spLocks noGrp="1"/>
          </p:cNvSpPr>
          <p:nvPr>
            <p:ph type="title"/>
          </p:nvPr>
        </p:nvSpPr>
        <p:spPr>
          <a:xfrm>
            <a:off x="838200" y="631825"/>
            <a:ext cx="10515600" cy="1325563"/>
          </a:xfrm>
        </p:spPr>
        <p:txBody>
          <a:bodyPr>
            <a:normAutofit/>
          </a:bodyPr>
          <a:lstStyle/>
          <a:p>
            <a:r>
              <a:rPr lang="en-US" dirty="0"/>
              <a:t>Syringe Distribution Programs</a:t>
            </a:r>
            <a:endParaRPr lang="en-CA" dirty="0"/>
          </a:p>
        </p:txBody>
      </p:sp>
      <p:sp>
        <p:nvSpPr>
          <p:cNvPr id="3" name="Content Placeholder 2">
            <a:extLst>
              <a:ext uri="{FF2B5EF4-FFF2-40B4-BE49-F238E27FC236}">
                <a16:creationId xmlns:a16="http://schemas.microsoft.com/office/drawing/2014/main" id="{3C5DA977-7A2D-B16B-E290-0B7CF7050790}"/>
              </a:ext>
            </a:extLst>
          </p:cNvPr>
          <p:cNvSpPr>
            <a:spLocks noGrp="1"/>
          </p:cNvSpPr>
          <p:nvPr>
            <p:ph idx="1"/>
          </p:nvPr>
        </p:nvSpPr>
        <p:spPr>
          <a:xfrm>
            <a:off x="838200" y="2057400"/>
            <a:ext cx="10515600" cy="3871762"/>
          </a:xfrm>
        </p:spPr>
        <p:txBody>
          <a:bodyPr>
            <a:normAutofit/>
          </a:bodyPr>
          <a:lstStyle/>
          <a:p>
            <a:r>
              <a:rPr lang="en-US" sz="2400"/>
              <a:t>Syringe distribution programs offer clean syringes, alcohol swabs, cookers, water, cottons, all the materials one would need to inject more safely.  They also provide safer injection information including safer injection places on the body, vein care, and when to get help.  They provide condoms and safer sex information to reduce risks of sexually transmitted infections.  They provide a safe space to build relationships, and for those who want to move towards a reduction in use or abstinence, staff at SDP can make referrals to various treatment options.  Being a first point of contact has a tremendous amount of responsibility; Social Service workers should have a good understanding of services in their community.</a:t>
            </a:r>
            <a:endParaRPr lang="en-CA" sz="2400"/>
          </a:p>
        </p:txBody>
      </p:sp>
    </p:spTree>
    <p:extLst>
      <p:ext uri="{BB962C8B-B14F-4D97-AF65-F5344CB8AC3E}">
        <p14:creationId xmlns:p14="http://schemas.microsoft.com/office/powerpoint/2010/main" val="3986677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BA1160-D02D-99AD-0E8D-077D74333E13}"/>
              </a:ext>
            </a:extLst>
          </p:cNvPr>
          <p:cNvSpPr>
            <a:spLocks noGrp="1"/>
          </p:cNvSpPr>
          <p:nvPr>
            <p:ph type="title"/>
          </p:nvPr>
        </p:nvSpPr>
        <p:spPr>
          <a:xfrm>
            <a:off x="838200" y="631825"/>
            <a:ext cx="10515600" cy="1325563"/>
          </a:xfrm>
        </p:spPr>
        <p:txBody>
          <a:bodyPr>
            <a:normAutofit/>
          </a:bodyPr>
          <a:lstStyle/>
          <a:p>
            <a:r>
              <a:rPr lang="en-US" dirty="0"/>
              <a:t>Safe Injection Sites (SIS)</a:t>
            </a:r>
            <a:endParaRPr lang="en-CA" dirty="0"/>
          </a:p>
        </p:txBody>
      </p:sp>
      <p:sp>
        <p:nvSpPr>
          <p:cNvPr id="3" name="Content Placeholder 2">
            <a:extLst>
              <a:ext uri="{FF2B5EF4-FFF2-40B4-BE49-F238E27FC236}">
                <a16:creationId xmlns:a16="http://schemas.microsoft.com/office/drawing/2014/main" id="{C53E100A-9AA2-58CF-C8F9-371486A1C7BB}"/>
              </a:ext>
            </a:extLst>
          </p:cNvPr>
          <p:cNvSpPr>
            <a:spLocks noGrp="1"/>
          </p:cNvSpPr>
          <p:nvPr>
            <p:ph idx="1"/>
          </p:nvPr>
        </p:nvSpPr>
        <p:spPr>
          <a:xfrm>
            <a:off x="838200" y="2057400"/>
            <a:ext cx="10515600" cy="3871762"/>
          </a:xfrm>
        </p:spPr>
        <p:txBody>
          <a:bodyPr>
            <a:normAutofit/>
          </a:bodyPr>
          <a:lstStyle/>
          <a:p>
            <a:r>
              <a:rPr lang="en-US" sz="2200"/>
              <a:t>Also known as safe consumption sites (SCS), these facilities have been an important part of the harm reduction landscape, particularly in Western Canada since the advent of the HIV crisis and most recently the ongoing public health crisis of opioid overdoses and death (Government of Canada, 2021). </a:t>
            </a:r>
          </a:p>
          <a:p>
            <a:r>
              <a:rPr lang="en-US" sz="2200"/>
              <a:t>SIS are places where people can more safely inject substances using clean equipment under the supervision of medically trained personnel which reduces the risk of overdose and blood borne illnesses.  It also allows individuals who may not have had any positive connection to healthcare or other support services to build relationships if they choose. Most SIS have expanded their mandate to include various forms of consumption.  What if substance use is hidden?  In rural areas substance use is not always seen in public, which may challenge communities to acknowledge the substance use of its residents.</a:t>
            </a:r>
            <a:endParaRPr lang="en-CA" sz="2200"/>
          </a:p>
        </p:txBody>
      </p:sp>
    </p:spTree>
    <p:extLst>
      <p:ext uri="{BB962C8B-B14F-4D97-AF65-F5344CB8AC3E}">
        <p14:creationId xmlns:p14="http://schemas.microsoft.com/office/powerpoint/2010/main" val="2889375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66825C-3810-07E2-F935-E75923A3E437}"/>
              </a:ext>
            </a:extLst>
          </p:cNvPr>
          <p:cNvSpPr>
            <a:spLocks noGrp="1"/>
          </p:cNvSpPr>
          <p:nvPr>
            <p:ph type="title"/>
          </p:nvPr>
        </p:nvSpPr>
        <p:spPr>
          <a:xfrm>
            <a:off x="838200" y="365125"/>
            <a:ext cx="10515600" cy="1325563"/>
          </a:xfrm>
        </p:spPr>
        <p:txBody>
          <a:bodyPr>
            <a:normAutofit/>
          </a:bodyPr>
          <a:lstStyle/>
          <a:p>
            <a:r>
              <a:rPr lang="en-US" sz="5400"/>
              <a:t>Beyond the services provided…</a:t>
            </a:r>
            <a:endParaRPr lang="en-CA"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FDB31FD-E6D8-659A-5529-092427327C00}"/>
              </a:ext>
            </a:extLst>
          </p:cNvPr>
          <p:cNvSpPr>
            <a:spLocks noGrp="1"/>
          </p:cNvSpPr>
          <p:nvPr>
            <p:ph idx="1"/>
          </p:nvPr>
        </p:nvSpPr>
        <p:spPr>
          <a:xfrm>
            <a:off x="838200" y="1929384"/>
            <a:ext cx="10515600" cy="4251960"/>
          </a:xfrm>
        </p:spPr>
        <p:txBody>
          <a:bodyPr>
            <a:normAutofit/>
          </a:bodyPr>
          <a:lstStyle/>
          <a:p>
            <a:r>
              <a:rPr lang="en-US" sz="2200"/>
              <a:t>People who use substances are at risk when using in a public area; these risks include being caught by police, being physically or sexually assaulted, or robbed (Green et al., 2004). Having a safe place to go reduces those risks.  </a:t>
            </a:r>
          </a:p>
          <a:p>
            <a:r>
              <a:rPr lang="en-US" sz="2200"/>
              <a:t>One of the ways SIS are helping to reduce the risk of accidental overdose is using testing kits.  People can bring in their substance, have it tested, get information on what is in their substance, which helps them make a more-informed decision about what they use (Maghsoudi et al., 2021).  This is a necessity in Canada when substances are bought and sold in the black market.  Without regulation, there is risk when you purchase a substance.  SIS provide testing kits to prevent overdose and illness. </a:t>
            </a:r>
            <a:endParaRPr lang="en-CA" sz="2200"/>
          </a:p>
        </p:txBody>
      </p:sp>
    </p:spTree>
    <p:extLst>
      <p:ext uri="{BB962C8B-B14F-4D97-AF65-F5344CB8AC3E}">
        <p14:creationId xmlns:p14="http://schemas.microsoft.com/office/powerpoint/2010/main" val="3539185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F8FA9-4E1B-2DAF-6CC5-AF8B2C3888D9}"/>
              </a:ext>
            </a:extLst>
          </p:cNvPr>
          <p:cNvSpPr>
            <a:spLocks noGrp="1"/>
          </p:cNvSpPr>
          <p:nvPr>
            <p:ph type="title"/>
          </p:nvPr>
        </p:nvSpPr>
        <p:spPr/>
        <p:txBody>
          <a:bodyPr/>
          <a:lstStyle/>
          <a:p>
            <a:endParaRPr lang="en-CA"/>
          </a:p>
        </p:txBody>
      </p:sp>
      <p:pic>
        <p:nvPicPr>
          <p:cNvPr id="4" name="Online Media 3" title="Inside Insite">
            <a:hlinkClick r:id="" action="ppaction://media"/>
            <a:extLst>
              <a:ext uri="{FF2B5EF4-FFF2-40B4-BE49-F238E27FC236}">
                <a16:creationId xmlns:a16="http://schemas.microsoft.com/office/drawing/2014/main" id="{1D67BD5D-BFB7-F70F-1605-ACAA2D6E516F}"/>
              </a:ext>
            </a:extLst>
          </p:cNvPr>
          <p:cNvPicPr>
            <a:picLocks noGrp="1" noRot="1" noChangeAspect="1"/>
          </p:cNvPicPr>
          <p:nvPr>
            <p:ph idx="1"/>
            <a:videoFile r:link="rId1"/>
          </p:nvPr>
        </p:nvPicPr>
        <p:blipFill>
          <a:blip r:embed="rId3"/>
          <a:stretch>
            <a:fillRect/>
          </a:stretch>
        </p:blipFill>
        <p:spPr>
          <a:xfrm>
            <a:off x="1899920" y="211773"/>
            <a:ext cx="8242852" cy="6181577"/>
          </a:xfrm>
          <a:prstGeom prst="rect">
            <a:avLst/>
          </a:prstGeom>
        </p:spPr>
      </p:pic>
      <p:sp>
        <p:nvSpPr>
          <p:cNvPr id="6" name="TextBox 5">
            <a:extLst>
              <a:ext uri="{FF2B5EF4-FFF2-40B4-BE49-F238E27FC236}">
                <a16:creationId xmlns:a16="http://schemas.microsoft.com/office/drawing/2014/main" id="{4B7C281C-19FE-FD18-5B3F-EBAB2B023139}"/>
              </a:ext>
            </a:extLst>
          </p:cNvPr>
          <p:cNvSpPr txBox="1"/>
          <p:nvPr/>
        </p:nvSpPr>
        <p:spPr>
          <a:xfrm>
            <a:off x="1899920" y="1027906"/>
            <a:ext cx="6096000" cy="369332"/>
          </a:xfrm>
          <a:prstGeom prst="rect">
            <a:avLst/>
          </a:prstGeom>
          <a:noFill/>
        </p:spPr>
        <p:txBody>
          <a:bodyPr wrap="square">
            <a:spAutoFit/>
          </a:bodyPr>
          <a:lstStyle/>
          <a:p>
            <a:r>
              <a:rPr lang="en-CA" dirty="0"/>
              <a:t>https://www.youtube.com/watch?v=7gIyBMt2BEk</a:t>
            </a:r>
          </a:p>
        </p:txBody>
      </p:sp>
      <p:sp>
        <p:nvSpPr>
          <p:cNvPr id="8" name="TextBox 7">
            <a:extLst>
              <a:ext uri="{FF2B5EF4-FFF2-40B4-BE49-F238E27FC236}">
                <a16:creationId xmlns:a16="http://schemas.microsoft.com/office/drawing/2014/main" id="{3DFCD94E-EB30-5532-AB25-4404A6ACB771}"/>
              </a:ext>
            </a:extLst>
          </p:cNvPr>
          <p:cNvSpPr txBox="1"/>
          <p:nvPr/>
        </p:nvSpPr>
        <p:spPr>
          <a:xfrm>
            <a:off x="1786557" y="6393350"/>
            <a:ext cx="6097656" cy="369332"/>
          </a:xfrm>
          <a:prstGeom prst="rect">
            <a:avLst/>
          </a:prstGeom>
          <a:noFill/>
        </p:spPr>
        <p:txBody>
          <a:bodyPr wrap="square">
            <a:spAutoFit/>
          </a:bodyPr>
          <a:lstStyle/>
          <a:p>
            <a:r>
              <a:rPr lang="en-CA" dirty="0"/>
              <a:t> (National Film Board, 2017).</a:t>
            </a:r>
          </a:p>
        </p:txBody>
      </p:sp>
    </p:spTree>
    <p:extLst>
      <p:ext uri="{BB962C8B-B14F-4D97-AF65-F5344CB8AC3E}">
        <p14:creationId xmlns:p14="http://schemas.microsoft.com/office/powerpoint/2010/main" val="130263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6CE251-6FC0-B66A-E326-D34E83E811E3}"/>
              </a:ext>
            </a:extLst>
          </p:cNvPr>
          <p:cNvSpPr>
            <a:spLocks noGrp="1"/>
          </p:cNvSpPr>
          <p:nvPr>
            <p:ph type="title"/>
          </p:nvPr>
        </p:nvSpPr>
        <p:spPr>
          <a:xfrm>
            <a:off x="838200" y="631825"/>
            <a:ext cx="10515600" cy="1325563"/>
          </a:xfrm>
        </p:spPr>
        <p:txBody>
          <a:bodyPr>
            <a:normAutofit/>
          </a:bodyPr>
          <a:lstStyle/>
          <a:p>
            <a:r>
              <a:rPr lang="en-US" dirty="0"/>
              <a:t>Overdose Prevention Sites</a:t>
            </a:r>
            <a:endParaRPr lang="en-CA" dirty="0"/>
          </a:p>
        </p:txBody>
      </p:sp>
      <p:sp>
        <p:nvSpPr>
          <p:cNvPr id="3" name="Content Placeholder 2">
            <a:extLst>
              <a:ext uri="{FF2B5EF4-FFF2-40B4-BE49-F238E27FC236}">
                <a16:creationId xmlns:a16="http://schemas.microsoft.com/office/drawing/2014/main" id="{5FAB6469-438E-3DBA-60F3-CF9463B1D767}"/>
              </a:ext>
            </a:extLst>
          </p:cNvPr>
          <p:cNvSpPr>
            <a:spLocks noGrp="1"/>
          </p:cNvSpPr>
          <p:nvPr>
            <p:ph idx="1"/>
          </p:nvPr>
        </p:nvSpPr>
        <p:spPr>
          <a:xfrm>
            <a:off x="838200" y="2057400"/>
            <a:ext cx="10515600" cy="3871762"/>
          </a:xfrm>
        </p:spPr>
        <p:txBody>
          <a:bodyPr>
            <a:normAutofit/>
          </a:bodyPr>
          <a:lstStyle/>
          <a:p>
            <a:r>
              <a:rPr lang="en-US" sz="2200"/>
              <a:t>Overdose Prevention Sites (OPSs) developed in a similar way as supervised injection sites, from grassroots activism by people who use substances pushing the agenda (Pauly et al., 2020).  They helped create “pop-up” unsanctioned sites in a few locations in BC (Pauly et al., 2020).  In 2017, Health Canada announced a new strategy to address the opioid crisis with the exemptions of OPS's.  </a:t>
            </a:r>
          </a:p>
          <a:p>
            <a:r>
              <a:rPr lang="en-US" sz="2200"/>
              <a:t>The OPS applies for an exemption under Health Canada, then applies to the province for a three to six month exemption under the Controlled Drug &amp; Substances Act. The OPS can address an "at-risk" community (an area where there is high substance use and overdose death) by providing space (sometimes a tent, sometimes a store front location) for people to consume their substance of choice (including inhalation) with sterile equipment, in settings where they can be observed, and others can quickly intervene in the event of an overdose.</a:t>
            </a:r>
            <a:endParaRPr lang="en-CA" sz="2200"/>
          </a:p>
        </p:txBody>
      </p:sp>
    </p:spTree>
    <p:extLst>
      <p:ext uri="{BB962C8B-B14F-4D97-AF65-F5344CB8AC3E}">
        <p14:creationId xmlns:p14="http://schemas.microsoft.com/office/powerpoint/2010/main" val="4069830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10B564-C2B7-9DD1-D418-26AB8F10B55C}"/>
              </a:ext>
            </a:extLst>
          </p:cNvPr>
          <p:cNvSpPr>
            <a:spLocks noGrp="1"/>
          </p:cNvSpPr>
          <p:nvPr>
            <p:ph type="title"/>
          </p:nvPr>
        </p:nvSpPr>
        <p:spPr>
          <a:xfrm>
            <a:off x="838200" y="365125"/>
            <a:ext cx="10515600" cy="1325563"/>
          </a:xfrm>
        </p:spPr>
        <p:txBody>
          <a:bodyPr>
            <a:normAutofit/>
          </a:bodyPr>
          <a:lstStyle/>
          <a:p>
            <a:r>
              <a:rPr lang="en-US" sz="5400"/>
              <a:t>OPS are “pop ups”</a:t>
            </a:r>
            <a:endParaRPr lang="en-CA"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2AA635-BF02-3334-71A5-E1A83AA82342}"/>
              </a:ext>
            </a:extLst>
          </p:cNvPr>
          <p:cNvSpPr>
            <a:spLocks noGrp="1"/>
          </p:cNvSpPr>
          <p:nvPr>
            <p:ph idx="1"/>
          </p:nvPr>
        </p:nvSpPr>
        <p:spPr>
          <a:xfrm>
            <a:off x="838200" y="1929384"/>
            <a:ext cx="10515600" cy="4251960"/>
          </a:xfrm>
        </p:spPr>
        <p:txBody>
          <a:bodyPr>
            <a:normAutofit/>
          </a:bodyPr>
          <a:lstStyle/>
          <a:p>
            <a:r>
              <a:rPr lang="en-US" sz="2200"/>
              <a:t>OPS are not required to have health care professionals on staff and are considered "pop-up" as they are a mobile response to overdose prevention.  In September of 2019, Atlantic Canada’s first government approved OPS opened in the basement of Direction 180, a Methadone Maintenance Program in Halifax, due to the lobbying efforts of numerous harm reduction agencies in Nova Scotia.  OPS's have made an impact across Canada; nonetheless, there is limited research on OPSs (Pauly et al., 2020).  </a:t>
            </a:r>
          </a:p>
          <a:p>
            <a:r>
              <a:rPr lang="en-US" sz="2200"/>
              <a:t>OPS are a very low-barrier harm reduction service.</a:t>
            </a:r>
            <a:endParaRPr lang="en-CA" sz="2200"/>
          </a:p>
        </p:txBody>
      </p:sp>
    </p:spTree>
    <p:extLst>
      <p:ext uri="{BB962C8B-B14F-4D97-AF65-F5344CB8AC3E}">
        <p14:creationId xmlns:p14="http://schemas.microsoft.com/office/powerpoint/2010/main" val="2085563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7EA52A-7F46-E950-7509-17C594C0CFBC}"/>
              </a:ext>
            </a:extLst>
          </p:cNvPr>
          <p:cNvSpPr>
            <a:spLocks noGrp="1"/>
          </p:cNvSpPr>
          <p:nvPr>
            <p:ph type="title"/>
          </p:nvPr>
        </p:nvSpPr>
        <p:spPr>
          <a:xfrm>
            <a:off x="838200" y="631825"/>
            <a:ext cx="10515600" cy="1325563"/>
          </a:xfrm>
        </p:spPr>
        <p:txBody>
          <a:bodyPr>
            <a:normAutofit/>
          </a:bodyPr>
          <a:lstStyle/>
          <a:p>
            <a:r>
              <a:rPr lang="en-US" dirty="0"/>
              <a:t>Naloxone</a:t>
            </a:r>
            <a:endParaRPr lang="en-CA" dirty="0"/>
          </a:p>
        </p:txBody>
      </p:sp>
      <p:sp>
        <p:nvSpPr>
          <p:cNvPr id="3" name="Content Placeholder 2">
            <a:extLst>
              <a:ext uri="{FF2B5EF4-FFF2-40B4-BE49-F238E27FC236}">
                <a16:creationId xmlns:a16="http://schemas.microsoft.com/office/drawing/2014/main" id="{27A87EF2-0A16-8387-4ED1-91807C077027}"/>
              </a:ext>
            </a:extLst>
          </p:cNvPr>
          <p:cNvSpPr>
            <a:spLocks noGrp="1"/>
          </p:cNvSpPr>
          <p:nvPr>
            <p:ph idx="1"/>
          </p:nvPr>
        </p:nvSpPr>
        <p:spPr>
          <a:xfrm>
            <a:off x="838200" y="2057400"/>
            <a:ext cx="10515600" cy="3871762"/>
          </a:xfrm>
        </p:spPr>
        <p:txBody>
          <a:bodyPr>
            <a:normAutofit/>
          </a:bodyPr>
          <a:lstStyle/>
          <a:p>
            <a:r>
              <a:rPr lang="en-US" sz="2400"/>
              <a:t>As of October 23, 2021, 33 Nova Scotian's lost their life to overdose (Government of Canada, 2021). One way to prevent overdose deaths, as part of a comprehensive harm reduction strategy, is to ensure individuals and communities have access to naloxone, an opioid antagonist to an opioid overdose.</a:t>
            </a:r>
          </a:p>
          <a:p>
            <a:r>
              <a:rPr lang="en-US" sz="2400"/>
              <a:t>In 2017, the Nova Scotia Department of Health and Wellness recognized individuals using opioids and their family and peer groups must have access to naloxone and created the Nova Scotia Take Home Naloxone Program (Government of Nova Scotia, 2021).  The program "provides opioid overdose prevention/naloxone administration training and free take home naloxone kits to Nova Scotians at risk of an opioid overdose and those who are most likely to witness and respond to an opioid overdose" (Government of Nova Scotia, 2021).</a:t>
            </a:r>
            <a:endParaRPr lang="en-CA" sz="2400"/>
          </a:p>
        </p:txBody>
      </p:sp>
    </p:spTree>
    <p:extLst>
      <p:ext uri="{BB962C8B-B14F-4D97-AF65-F5344CB8AC3E}">
        <p14:creationId xmlns:p14="http://schemas.microsoft.com/office/powerpoint/2010/main" val="159720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FA7D388-4DBA-C6E3-F9F5-D03622898F4F}"/>
              </a:ext>
            </a:extLst>
          </p:cNvPr>
          <p:cNvSpPr>
            <a:spLocks noGrp="1"/>
          </p:cNvSpPr>
          <p:nvPr>
            <p:ph type="title"/>
          </p:nvPr>
        </p:nvSpPr>
        <p:spPr>
          <a:xfrm>
            <a:off x="838200" y="621792"/>
            <a:ext cx="4795157" cy="5413248"/>
          </a:xfrm>
        </p:spPr>
        <p:txBody>
          <a:bodyPr>
            <a:normAutofit/>
          </a:bodyPr>
          <a:lstStyle/>
          <a:p>
            <a:r>
              <a:rPr lang="en-CA" sz="5200" dirty="0">
                <a:solidFill>
                  <a:schemeClr val="bg1"/>
                </a:solidFill>
              </a:rPr>
              <a:t>Learning Objectives:</a:t>
            </a:r>
          </a:p>
        </p:txBody>
      </p:sp>
      <p:sp>
        <p:nvSpPr>
          <p:cNvPr id="3" name="Content Placeholder 2">
            <a:extLst>
              <a:ext uri="{FF2B5EF4-FFF2-40B4-BE49-F238E27FC236}">
                <a16:creationId xmlns:a16="http://schemas.microsoft.com/office/drawing/2014/main" id="{91C702F9-CC26-8A0E-FDB2-25EE81EC6DC5}"/>
              </a:ext>
            </a:extLst>
          </p:cNvPr>
          <p:cNvSpPr>
            <a:spLocks noGrp="1"/>
          </p:cNvSpPr>
          <p:nvPr>
            <p:ph idx="1"/>
          </p:nvPr>
        </p:nvSpPr>
        <p:spPr>
          <a:xfrm>
            <a:off x="6521450" y="621792"/>
            <a:ext cx="5352498" cy="5413248"/>
          </a:xfrm>
        </p:spPr>
        <p:txBody>
          <a:bodyPr anchor="ctr">
            <a:normAutofit/>
          </a:bodyPr>
          <a:lstStyle/>
          <a:p>
            <a:pPr>
              <a:buFont typeface="+mj-lt"/>
              <a:buAutoNum type="arabicPeriod"/>
            </a:pPr>
            <a:r>
              <a:rPr lang="en-US" sz="2400" dirty="0">
                <a:latin typeface="+mj-lt"/>
              </a:rPr>
              <a:t>Describe harm reduction</a:t>
            </a:r>
          </a:p>
          <a:p>
            <a:pPr>
              <a:buFont typeface="+mj-lt"/>
              <a:buAutoNum type="arabicPeriod"/>
            </a:pPr>
            <a:r>
              <a:rPr lang="en-US" sz="2400" dirty="0">
                <a:latin typeface="+mj-lt"/>
              </a:rPr>
              <a:t>Understand the role of harm reduction programs</a:t>
            </a:r>
          </a:p>
          <a:p>
            <a:pPr>
              <a:buFont typeface="+mj-lt"/>
              <a:buAutoNum type="arabicPeriod"/>
            </a:pPr>
            <a:r>
              <a:rPr lang="en-US" sz="2400" dirty="0">
                <a:latin typeface="+mj-lt"/>
              </a:rPr>
              <a:t>Summarize harm reduction practices in Canada</a:t>
            </a:r>
          </a:p>
          <a:p>
            <a:pPr>
              <a:buFont typeface="+mj-lt"/>
              <a:buAutoNum type="arabicPeriod"/>
            </a:pPr>
            <a:r>
              <a:rPr lang="en-US" sz="2400" dirty="0">
                <a:latin typeface="+mj-lt"/>
              </a:rPr>
              <a:t>Identify harm reduction programs in Nova Scotia</a:t>
            </a:r>
          </a:p>
        </p:txBody>
      </p:sp>
    </p:spTree>
    <p:extLst>
      <p:ext uri="{BB962C8B-B14F-4D97-AF65-F5344CB8AC3E}">
        <p14:creationId xmlns:p14="http://schemas.microsoft.com/office/powerpoint/2010/main" val="3426706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AC92B-A123-1769-75E5-9925E9E0D0E7}"/>
              </a:ext>
            </a:extLst>
          </p:cNvPr>
          <p:cNvSpPr>
            <a:spLocks noGrp="1"/>
          </p:cNvSpPr>
          <p:nvPr>
            <p:ph type="title"/>
          </p:nvPr>
        </p:nvSpPr>
        <p:spPr/>
        <p:txBody>
          <a:bodyPr/>
          <a:lstStyle/>
          <a:p>
            <a:endParaRPr lang="en-CA"/>
          </a:p>
        </p:txBody>
      </p:sp>
      <p:pic>
        <p:nvPicPr>
          <p:cNvPr id="4" name="Online Media 3" title="How to Spot Someone so They Never Use Alone">
            <a:hlinkClick r:id="" action="ppaction://media"/>
            <a:extLst>
              <a:ext uri="{FF2B5EF4-FFF2-40B4-BE49-F238E27FC236}">
                <a16:creationId xmlns:a16="http://schemas.microsoft.com/office/drawing/2014/main" id="{1F80ABDD-0A53-BF31-59D1-D3842B097280}"/>
              </a:ext>
            </a:extLst>
          </p:cNvPr>
          <p:cNvPicPr>
            <a:picLocks noGrp="1" noRot="1" noChangeAspect="1"/>
          </p:cNvPicPr>
          <p:nvPr>
            <p:ph idx="1"/>
            <a:videoFile r:link="rId1"/>
          </p:nvPr>
        </p:nvPicPr>
        <p:blipFill>
          <a:blip r:embed="rId3"/>
          <a:stretch>
            <a:fillRect/>
          </a:stretch>
        </p:blipFill>
        <p:spPr>
          <a:xfrm>
            <a:off x="809536" y="503220"/>
            <a:ext cx="10041344" cy="5673743"/>
          </a:xfrm>
          <a:prstGeom prst="rect">
            <a:avLst/>
          </a:prstGeom>
        </p:spPr>
      </p:pic>
      <p:sp>
        <p:nvSpPr>
          <p:cNvPr id="6" name="TextBox 5">
            <a:extLst>
              <a:ext uri="{FF2B5EF4-FFF2-40B4-BE49-F238E27FC236}">
                <a16:creationId xmlns:a16="http://schemas.microsoft.com/office/drawing/2014/main" id="{7631A13E-9DD3-D5AE-1817-2EB6EC4012CF}"/>
              </a:ext>
            </a:extLst>
          </p:cNvPr>
          <p:cNvSpPr txBox="1"/>
          <p:nvPr/>
        </p:nvSpPr>
        <p:spPr>
          <a:xfrm>
            <a:off x="6178826" y="5540273"/>
            <a:ext cx="6096000" cy="369332"/>
          </a:xfrm>
          <a:prstGeom prst="rect">
            <a:avLst/>
          </a:prstGeom>
          <a:noFill/>
        </p:spPr>
        <p:txBody>
          <a:bodyPr wrap="square">
            <a:spAutoFit/>
          </a:bodyPr>
          <a:lstStyle/>
          <a:p>
            <a:r>
              <a:rPr lang="en-CA" dirty="0"/>
              <a:t>https://www.youtube.com/watch?v=KbUwb-pszW4</a:t>
            </a:r>
          </a:p>
        </p:txBody>
      </p:sp>
      <p:sp>
        <p:nvSpPr>
          <p:cNvPr id="7" name="TextBox 6">
            <a:extLst>
              <a:ext uri="{FF2B5EF4-FFF2-40B4-BE49-F238E27FC236}">
                <a16:creationId xmlns:a16="http://schemas.microsoft.com/office/drawing/2014/main" id="{8A070E78-7219-9672-E1C7-4E4060E1CA39}"/>
              </a:ext>
            </a:extLst>
          </p:cNvPr>
          <p:cNvSpPr txBox="1"/>
          <p:nvPr/>
        </p:nvSpPr>
        <p:spPr>
          <a:xfrm>
            <a:off x="646044" y="6308209"/>
            <a:ext cx="5341206" cy="369332"/>
          </a:xfrm>
          <a:prstGeom prst="rect">
            <a:avLst/>
          </a:prstGeom>
          <a:noFill/>
        </p:spPr>
        <p:txBody>
          <a:bodyPr wrap="none" rtlCol="0">
            <a:spAutoFit/>
          </a:bodyPr>
          <a:lstStyle/>
          <a:p>
            <a:r>
              <a:rPr lang="en-US" dirty="0"/>
              <a:t>(Canadian Association of People Who Use Drugs, 2021)</a:t>
            </a:r>
            <a:endParaRPr lang="en-CA" dirty="0"/>
          </a:p>
        </p:txBody>
      </p:sp>
    </p:spTree>
    <p:extLst>
      <p:ext uri="{BB962C8B-B14F-4D97-AF65-F5344CB8AC3E}">
        <p14:creationId xmlns:p14="http://schemas.microsoft.com/office/powerpoint/2010/main" val="295375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B1A166-86B1-30B4-EB23-1CE8AB7CE719}"/>
              </a:ext>
            </a:extLst>
          </p:cNvPr>
          <p:cNvSpPr>
            <a:spLocks noGrp="1"/>
          </p:cNvSpPr>
          <p:nvPr>
            <p:ph type="title"/>
          </p:nvPr>
        </p:nvSpPr>
        <p:spPr>
          <a:xfrm>
            <a:off x="838200" y="365125"/>
            <a:ext cx="10515600" cy="1325563"/>
          </a:xfrm>
        </p:spPr>
        <p:txBody>
          <a:bodyPr>
            <a:normAutofit/>
          </a:bodyPr>
          <a:lstStyle/>
          <a:p>
            <a:r>
              <a:rPr lang="en-US" sz="5400"/>
              <a:t>Gender and harm reduction</a:t>
            </a:r>
            <a:endParaRPr lang="en-CA"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E51732-60B6-6A5E-A9F9-82B83AAF111D}"/>
              </a:ext>
            </a:extLst>
          </p:cNvPr>
          <p:cNvSpPr>
            <a:spLocks noGrp="1"/>
          </p:cNvSpPr>
          <p:nvPr>
            <p:ph idx="1"/>
          </p:nvPr>
        </p:nvSpPr>
        <p:spPr>
          <a:xfrm>
            <a:off x="838200" y="1929384"/>
            <a:ext cx="10515600" cy="4251960"/>
          </a:xfrm>
        </p:spPr>
        <p:txBody>
          <a:bodyPr>
            <a:normAutofit/>
          </a:bodyPr>
          <a:lstStyle/>
          <a:p>
            <a:r>
              <a:rPr lang="en-US" sz="2200"/>
              <a:t>Harm reduction programs that do not take into account gender fail to address the systemic and everyday racialized and gendered discrimination, stigma, and violence that can be experienced by women in an all-gender harm reduction service, which limits some women's access (Boyd et al., 2020).   </a:t>
            </a:r>
          </a:p>
          <a:p>
            <a:r>
              <a:rPr lang="en-US" sz="2200"/>
              <a:t>While all genders who use substances can experience the socioeconomic, physical and mental health impacts of substance abuse, women are at a greater disadvantage because of systemic inequity (Ettorre, 2004).  This means women have less employment opportunities and earn less, have more health risks, and have barriers to education (Canadian Women’s Foundation, 2020).  Using intersectionality we can examine the different risks, including pregnancy, sexualized violence, violence, sex work and human trafficking, recognizing not all women have the same experiences.</a:t>
            </a:r>
            <a:endParaRPr lang="en-CA" sz="2200"/>
          </a:p>
        </p:txBody>
      </p:sp>
    </p:spTree>
    <p:extLst>
      <p:ext uri="{BB962C8B-B14F-4D97-AF65-F5344CB8AC3E}">
        <p14:creationId xmlns:p14="http://schemas.microsoft.com/office/powerpoint/2010/main" val="1350980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BDC9A-8C66-D573-4136-CD78096E1D89}"/>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Areas that must be addressed</a:t>
            </a:r>
            <a:endParaRPr lang="en-CA" sz="5600">
              <a:solidFill>
                <a:srgbClr val="FFFFFF"/>
              </a:solidFill>
            </a:endParaRPr>
          </a:p>
        </p:txBody>
      </p:sp>
      <p:sp>
        <p:nvSpPr>
          <p:cNvPr id="19"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1"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3AE97ECF-62B2-B787-B280-A810BB1EAD52}"/>
              </a:ext>
            </a:extLst>
          </p:cNvPr>
          <p:cNvSpPr>
            <a:spLocks noGrp="1"/>
          </p:cNvSpPr>
          <p:nvPr>
            <p:ph idx="1"/>
          </p:nvPr>
        </p:nvSpPr>
        <p:spPr>
          <a:xfrm>
            <a:off x="6297233" y="518400"/>
            <a:ext cx="4771607" cy="5837949"/>
          </a:xfrm>
        </p:spPr>
        <p:txBody>
          <a:bodyPr anchor="ctr">
            <a:normAutofit/>
          </a:bodyPr>
          <a:lstStyle/>
          <a:p>
            <a:pPr marL="0" indent="0">
              <a:buNone/>
            </a:pPr>
            <a:r>
              <a:rPr lang="en-US" sz="2000">
                <a:solidFill>
                  <a:schemeClr val="tx1">
                    <a:alpha val="80000"/>
                  </a:schemeClr>
                </a:solidFill>
              </a:rPr>
              <a:t>Women and </a:t>
            </a:r>
          </a:p>
          <a:p>
            <a:pPr lvl="1"/>
            <a:r>
              <a:rPr lang="en-US" sz="2000">
                <a:solidFill>
                  <a:schemeClr val="tx1">
                    <a:alpha val="80000"/>
                  </a:schemeClr>
                </a:solidFill>
              </a:rPr>
              <a:t>Violence</a:t>
            </a:r>
          </a:p>
          <a:p>
            <a:pPr lvl="1"/>
            <a:r>
              <a:rPr lang="en-US" sz="2000">
                <a:solidFill>
                  <a:schemeClr val="tx1">
                    <a:alpha val="80000"/>
                  </a:schemeClr>
                </a:solidFill>
              </a:rPr>
              <a:t>Pregnancy</a:t>
            </a:r>
          </a:p>
          <a:p>
            <a:pPr lvl="1"/>
            <a:r>
              <a:rPr lang="en-US" sz="2000">
                <a:solidFill>
                  <a:schemeClr val="tx1">
                    <a:alpha val="80000"/>
                  </a:schemeClr>
                </a:solidFill>
              </a:rPr>
              <a:t>Sex work</a:t>
            </a:r>
          </a:p>
          <a:p>
            <a:pPr marL="457200" lvl="1" indent="0">
              <a:buNone/>
            </a:pPr>
            <a:endParaRPr lang="en-CA" sz="2000">
              <a:solidFill>
                <a:schemeClr val="tx1">
                  <a:alpha val="80000"/>
                </a:schemeClr>
              </a:solidFill>
            </a:endParaRPr>
          </a:p>
        </p:txBody>
      </p:sp>
      <p:sp>
        <p:nvSpPr>
          <p:cNvPr id="2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5" name="Straight Connector 2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71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4A2134-BD17-29F2-8ACE-4383679DAFB3}"/>
              </a:ext>
            </a:extLst>
          </p:cNvPr>
          <p:cNvSpPr>
            <a:spLocks noGrp="1"/>
          </p:cNvSpPr>
          <p:nvPr>
            <p:ph type="title"/>
          </p:nvPr>
        </p:nvSpPr>
        <p:spPr>
          <a:xfrm>
            <a:off x="648929" y="629266"/>
            <a:ext cx="3667039" cy="1676603"/>
          </a:xfrm>
        </p:spPr>
        <p:txBody>
          <a:bodyPr vert="horz" lIns="91440" tIns="45720" rIns="91440" bIns="45720" rtlCol="0" anchor="ctr">
            <a:normAutofit/>
          </a:bodyPr>
          <a:lstStyle/>
          <a:p>
            <a:r>
              <a:rPr lang="en-US" sz="6000" dirty="0"/>
              <a:t>Self Care</a:t>
            </a:r>
          </a:p>
        </p:txBody>
      </p:sp>
      <p:sp>
        <p:nvSpPr>
          <p:cNvPr id="8" name="Content Placeholder 7">
            <a:extLst>
              <a:ext uri="{FF2B5EF4-FFF2-40B4-BE49-F238E27FC236}">
                <a16:creationId xmlns:a16="http://schemas.microsoft.com/office/drawing/2014/main" id="{531AA156-F54C-33B7-6687-3FE287A8D00E}"/>
              </a:ext>
            </a:extLst>
          </p:cNvPr>
          <p:cNvSpPr>
            <a:spLocks noGrp="1"/>
          </p:cNvSpPr>
          <p:nvPr>
            <p:ph sz="half" idx="1"/>
          </p:nvPr>
        </p:nvSpPr>
        <p:spPr>
          <a:xfrm>
            <a:off x="648931" y="2438401"/>
            <a:ext cx="3667036" cy="1510747"/>
          </a:xfrm>
        </p:spPr>
        <p:txBody>
          <a:bodyPr vert="horz" lIns="91440" tIns="45720" rIns="91440" bIns="45720" rtlCol="0">
            <a:normAutofit/>
          </a:bodyPr>
          <a:lstStyle/>
          <a:p>
            <a:pPr marL="0"/>
            <a:r>
              <a:rPr lang="en-US" sz="2400" dirty="0"/>
              <a:t>Please complete the self care activities in chapter 9 and report back next class.</a:t>
            </a:r>
          </a:p>
          <a:p>
            <a:pPr marL="0" indent="0">
              <a:buNone/>
            </a:pPr>
            <a:endParaRPr lang="en-US" sz="1800" dirty="0"/>
          </a:p>
        </p:txBody>
      </p:sp>
      <p:sp>
        <p:nvSpPr>
          <p:cNvPr id="19" name="Rectangle 14">
            <a:extLst>
              <a:ext uri="{FF2B5EF4-FFF2-40B4-BE49-F238E27FC236}">
                <a16:creationId xmlns:a16="http://schemas.microsoft.com/office/drawing/2014/main" id="{F2B38F72-8FC4-4001-8C67-FA6B86DEC7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6008" y="2"/>
            <a:ext cx="7555992"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Content Placeholder 9">
            <a:extLst>
              <a:ext uri="{FF2B5EF4-FFF2-40B4-BE49-F238E27FC236}">
                <a16:creationId xmlns:a16="http://schemas.microsoft.com/office/drawing/2014/main" id="{DE413851-FD21-06B4-A4D6-91D146EEBA94}"/>
              </a:ext>
            </a:extLst>
          </p:cNvPr>
          <p:cNvPicPr>
            <a:picLocks noGrp="1" noChangeAspect="1"/>
          </p:cNvPicPr>
          <p:nvPr>
            <p:ph sz="half" idx="2"/>
          </p:nvPr>
        </p:nvPicPr>
        <p:blipFill rotWithShape="1">
          <a:blip r:embed="rId2"/>
          <a:srcRect b="11350"/>
          <a:stretch/>
        </p:blipFill>
        <p:spPr>
          <a:xfrm>
            <a:off x="5276088" y="640082"/>
            <a:ext cx="6276250" cy="5577838"/>
          </a:xfrm>
          <a:prstGeom prst="rect">
            <a:avLst/>
          </a:prstGeom>
          <a:effectLst/>
        </p:spPr>
      </p:pic>
    </p:spTree>
    <p:extLst>
      <p:ext uri="{BB962C8B-B14F-4D97-AF65-F5344CB8AC3E}">
        <p14:creationId xmlns:p14="http://schemas.microsoft.com/office/powerpoint/2010/main" val="787719039"/>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526-BFC9-E45A-1BAF-6D8A73C0CABE}"/>
              </a:ext>
            </a:extLst>
          </p:cNvPr>
          <p:cNvSpPr>
            <a:spLocks noGrp="1"/>
          </p:cNvSpPr>
          <p:nvPr>
            <p:ph type="title"/>
          </p:nvPr>
        </p:nvSpPr>
        <p:spPr>
          <a:xfrm>
            <a:off x="4195969" y="193876"/>
            <a:ext cx="3800061" cy="259453"/>
          </a:xfrm>
        </p:spPr>
        <p:txBody>
          <a:bodyPr>
            <a:noAutofit/>
          </a:bodyPr>
          <a:lstStyle/>
          <a:p>
            <a:pPr algn="ctr"/>
            <a:r>
              <a:rPr lang="en-CA" sz="1800"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E0431C5A-F211-53CB-ADBD-DE0BD106F548}"/>
              </a:ext>
            </a:extLst>
          </p:cNvPr>
          <p:cNvSpPr>
            <a:spLocks noGrp="1"/>
          </p:cNvSpPr>
          <p:nvPr>
            <p:ph idx="1"/>
          </p:nvPr>
        </p:nvSpPr>
        <p:spPr>
          <a:xfrm>
            <a:off x="132523" y="810763"/>
            <a:ext cx="11913704" cy="5947846"/>
          </a:xfrm>
        </p:spPr>
        <p:txBody>
          <a:bodyPr>
            <a:normAutofit/>
          </a:bodyPr>
          <a:lstStyle/>
          <a:p>
            <a:pPr algn="l"/>
            <a:endParaRPr lang="en-US" sz="1600" b="0" i="0" dirty="0">
              <a:solidFill>
                <a:srgbClr val="000000"/>
              </a:solidFill>
              <a:effectLst/>
              <a:latin typeface="Times New Roman" panose="02020603050405020304" pitchFamily="18" charset="0"/>
            </a:endParaRPr>
          </a:p>
          <a:p>
            <a:pPr algn="l"/>
            <a:endParaRPr lang="en-US" sz="1400" b="0" i="0" dirty="0">
              <a:solidFill>
                <a:srgbClr val="000000"/>
              </a:solidFill>
              <a:effectLst/>
              <a:latin typeface="Times New Roman" panose="02020603050405020304" pitchFamily="18" charset="0"/>
            </a:endParaRPr>
          </a:p>
          <a:p>
            <a:endParaRPr lang="en-CA" sz="1200" dirty="0"/>
          </a:p>
        </p:txBody>
      </p:sp>
      <p:sp>
        <p:nvSpPr>
          <p:cNvPr id="4" name="TextBox 3">
            <a:extLst>
              <a:ext uri="{FF2B5EF4-FFF2-40B4-BE49-F238E27FC236}">
                <a16:creationId xmlns:a16="http://schemas.microsoft.com/office/drawing/2014/main" id="{8C3B4FF2-EF1F-0F91-0935-58B6084BD6A7}"/>
              </a:ext>
            </a:extLst>
          </p:cNvPr>
          <p:cNvSpPr txBox="1"/>
          <p:nvPr/>
        </p:nvSpPr>
        <p:spPr>
          <a:xfrm>
            <a:off x="145774" y="614587"/>
            <a:ext cx="11900454" cy="6340197"/>
          </a:xfrm>
          <a:prstGeom prst="rect">
            <a:avLst/>
          </a:prstGeom>
          <a:noFill/>
        </p:spPr>
        <p:txBody>
          <a:bodyPr wrap="square" rtlCol="0">
            <a:spAutoFit/>
          </a:bodyPr>
          <a:lstStyle/>
          <a:p>
            <a:pPr marL="285750" indent="-285750">
              <a:buFont typeface="Arial" panose="020B0604020202020204" pitchFamily="34" charset="0"/>
              <a:buChar char="•"/>
            </a:pPr>
            <a:r>
              <a:rPr lang="en-US" sz="1200" dirty="0" err="1"/>
              <a:t>Berridge</a:t>
            </a:r>
            <a:r>
              <a:rPr lang="en-US" sz="1200" dirty="0"/>
              <a:t>, V. (2009). Heroin prescription and history.  </a:t>
            </a:r>
            <a:r>
              <a:rPr lang="en-US" sz="1200" i="1" dirty="0"/>
              <a:t>The New England Journal of Medicine, 361</a:t>
            </a:r>
            <a:r>
              <a:rPr lang="en-US" sz="1200" dirty="0"/>
              <a:t>, 820-821. </a:t>
            </a:r>
            <a:r>
              <a:rPr lang="en-US" sz="1200" dirty="0">
                <a:hlinkClick r:id="rId2"/>
              </a:rPr>
              <a:t>https://psycnet.apa.org/doi/10.1056/NEJMe0904243</a:t>
            </a:r>
            <a:endParaRPr lang="en-US" sz="1200" dirty="0"/>
          </a:p>
          <a:p>
            <a:pPr marL="285750" indent="-285750">
              <a:buFont typeface="Arial" panose="020B0604020202020204" pitchFamily="34" charset="0"/>
              <a:buChar char="•"/>
            </a:pPr>
            <a:r>
              <a:rPr lang="en-CA" sz="1200" dirty="0"/>
              <a:t>Boyd, J., </a:t>
            </a:r>
            <a:r>
              <a:rPr lang="en-CA" sz="1200" dirty="0" err="1"/>
              <a:t>Lavalley</a:t>
            </a:r>
            <a:r>
              <a:rPr lang="en-CA" sz="1200" dirty="0"/>
              <a:t>, J., </a:t>
            </a:r>
            <a:r>
              <a:rPr lang="en-CA" sz="1200" dirty="0" err="1"/>
              <a:t>Czechaczek</a:t>
            </a:r>
            <a:r>
              <a:rPr lang="en-CA" sz="1200" dirty="0"/>
              <a:t>, S., Mayer, S., Kerr, T., Maher, L., &amp; McNeil, R. (2020). “Bed Bugs and Beyond”: An ethnographic analysis of North America's first women-only supervised drug consumption site.  </a:t>
            </a:r>
            <a:r>
              <a:rPr lang="en-CA" sz="1200" i="1" dirty="0"/>
              <a:t>International Journal of Drug Policy, 78.</a:t>
            </a:r>
            <a:r>
              <a:rPr lang="en-CA" sz="1200" dirty="0"/>
              <a:t> </a:t>
            </a:r>
            <a:r>
              <a:rPr lang="en-CA" sz="1200">
                <a:hlinkClick r:id="rId3"/>
              </a:rPr>
              <a:t>https://doi.org/10.1016/j.drugpo.2020.102733</a:t>
            </a:r>
            <a:r>
              <a:rPr lang="en-CA" sz="1200"/>
              <a:t>.</a:t>
            </a:r>
            <a:endParaRPr lang="en-US" sz="1200"/>
          </a:p>
          <a:p>
            <a:pPr marL="285750" indent="-285750">
              <a:buFont typeface="Arial" panose="020B0604020202020204" pitchFamily="34" charset="0"/>
              <a:buChar char="•"/>
            </a:pPr>
            <a:r>
              <a:rPr lang="en-US" sz="1200" dirty="0"/>
              <a:t>Canadian Association of People who Use Drugs. (2021). </a:t>
            </a:r>
            <a:r>
              <a:rPr lang="en-US" sz="1200" i="1" dirty="0"/>
              <a:t>How to spot someone so they never use alone.</a:t>
            </a:r>
            <a:r>
              <a:rPr lang="en-US" sz="1200" dirty="0"/>
              <a:t> [Video]. </a:t>
            </a:r>
            <a:r>
              <a:rPr lang="en-US" sz="1200" dirty="0" err="1"/>
              <a:t>Youtube</a:t>
            </a:r>
            <a:r>
              <a:rPr lang="en-US" sz="1200" dirty="0"/>
              <a:t>. </a:t>
            </a:r>
            <a:r>
              <a:rPr lang="en-US" sz="1200" dirty="0">
                <a:hlinkClick r:id="rId4"/>
              </a:rPr>
              <a:t>https://www.youtube.com/watch?time_continue=3&amp;v=KbUwb-pszW4&amp;feature=emb_logo</a:t>
            </a:r>
            <a:endParaRPr lang="en-US" sz="1200" dirty="0"/>
          </a:p>
          <a:p>
            <a:pPr marL="285750" indent="-285750">
              <a:buFont typeface="Arial" panose="020B0604020202020204" pitchFamily="34" charset="0"/>
              <a:buChar char="•"/>
            </a:pPr>
            <a:r>
              <a:rPr lang="en-US" sz="1200" dirty="0"/>
              <a:t>Canadian Institute for Substance Use Research. (n.d.). </a:t>
            </a:r>
            <a:r>
              <a:rPr lang="en-US" sz="1200" i="1" dirty="0"/>
              <a:t>Scale up of managed alcohol programs. Bulletin #20</a:t>
            </a:r>
            <a:r>
              <a:rPr lang="en-US" sz="1200" dirty="0"/>
              <a:t>. 1-4. </a:t>
            </a:r>
            <a:r>
              <a:rPr lang="en-US" sz="1200" dirty="0">
                <a:hlinkClick r:id="rId5"/>
              </a:rPr>
              <a:t>https://www.uvic.ca/research/centres/cisur/assets/docs/bulletin-20-scale-up-of-maps.pdf</a:t>
            </a:r>
            <a:endParaRPr lang="en-US" sz="1200" dirty="0"/>
          </a:p>
          <a:p>
            <a:pPr marL="285750" indent="-285750">
              <a:buFont typeface="Arial" panose="020B0604020202020204" pitchFamily="34" charset="0"/>
              <a:buChar char="•"/>
            </a:pPr>
            <a:r>
              <a:rPr lang="en-US" sz="1200" dirty="0"/>
              <a:t>Canadian Institute for Substance Use Research. (2021). </a:t>
            </a:r>
            <a:r>
              <a:rPr lang="en-US" sz="1200" i="1" dirty="0"/>
              <a:t>Overview of Managed Alcohol Program (MAP) sites in Canada (and beyond)</a:t>
            </a:r>
            <a:r>
              <a:rPr lang="en-US" sz="1200" dirty="0"/>
              <a:t>.  </a:t>
            </a:r>
            <a:r>
              <a:rPr lang="en-US" sz="1200" dirty="0">
                <a:hlinkClick r:id="rId6"/>
              </a:rPr>
              <a:t>https://www.uvic.ca/research/centres/cisur/assets/docs/resource-overview-of-MAP-sites-in-Canada.pdf</a:t>
            </a:r>
            <a:endParaRPr lang="en-US" sz="1200" dirty="0"/>
          </a:p>
          <a:p>
            <a:pPr marL="285750" indent="-285750">
              <a:buFont typeface="Arial" panose="020B0604020202020204" pitchFamily="34" charset="0"/>
              <a:buChar char="•"/>
            </a:pPr>
            <a:r>
              <a:rPr lang="en-US" sz="1200" dirty="0"/>
              <a:t>Cavalieri, W., &amp; Riley D (2012). Harm reduction in Canada: The many faces of regression. In Pates &amp; D. Riley (Eds.), </a:t>
            </a:r>
            <a:r>
              <a:rPr lang="en-US" sz="1200" i="1" dirty="0"/>
              <a:t>Harm reduction in substance use and high risk </a:t>
            </a:r>
            <a:r>
              <a:rPr lang="en-US" sz="1200" i="1" dirty="0" err="1"/>
              <a:t>behaviour</a:t>
            </a:r>
            <a:r>
              <a:rPr lang="en-US" sz="1200" i="1" dirty="0"/>
              <a:t>: international policy and practice </a:t>
            </a:r>
            <a:r>
              <a:rPr lang="en-US" sz="1200" dirty="0"/>
              <a:t>(pp. 392–394). Wiley-Blackwell.</a:t>
            </a:r>
          </a:p>
          <a:p>
            <a:pPr marL="285750" indent="-285750">
              <a:buFont typeface="Arial" panose="020B0604020202020204" pitchFamily="34" charset="0"/>
              <a:buChar char="•"/>
            </a:pPr>
            <a:r>
              <a:rPr lang="en-US" sz="1200" dirty="0"/>
              <a:t>Centre for Addiction and Mental Health. (2010, Dec. 13).  </a:t>
            </a:r>
            <a:r>
              <a:rPr lang="en-US" sz="1200" i="1" dirty="0"/>
              <a:t>Harm reduction.</a:t>
            </a:r>
            <a:r>
              <a:rPr lang="en-US" sz="1200" dirty="0"/>
              <a:t> [Video]. </a:t>
            </a:r>
            <a:r>
              <a:rPr lang="en-US" sz="1200" dirty="0" err="1"/>
              <a:t>Youtube</a:t>
            </a:r>
            <a:r>
              <a:rPr lang="en-US" sz="1200" dirty="0"/>
              <a:t>. </a:t>
            </a:r>
            <a:r>
              <a:rPr lang="en-US" sz="1200" dirty="0">
                <a:hlinkClick r:id="rId7"/>
              </a:rPr>
              <a:t>https://www.youtube.com/watch?v=KY7_ytZDlN8&amp;amp;t=1s</a:t>
            </a:r>
            <a:endParaRPr lang="en-US" sz="1200" dirty="0"/>
          </a:p>
          <a:p>
            <a:pPr marL="285750" indent="-285750">
              <a:buFont typeface="Arial" panose="020B0604020202020204" pitchFamily="34" charset="0"/>
              <a:buChar char="•"/>
            </a:pPr>
            <a:r>
              <a:rPr lang="en-US" sz="1200" dirty="0"/>
              <a:t>Government of Canada. (2021, Sept. 22). </a:t>
            </a:r>
            <a:r>
              <a:rPr lang="en-US" sz="1200" i="1" dirty="0"/>
              <a:t>Opioid- and stimulant-related harms in Canada.</a:t>
            </a:r>
            <a:r>
              <a:rPr lang="en-US" sz="1200" dirty="0"/>
              <a:t> </a:t>
            </a:r>
            <a:r>
              <a:rPr lang="en-US" sz="1200" dirty="0">
                <a:hlinkClick r:id="rId8"/>
              </a:rPr>
              <a:t>https://health-infobase.canada.ca/substance-related-harms/opioids-stimulants/</a:t>
            </a:r>
            <a:endParaRPr lang="en-US" sz="1200" dirty="0"/>
          </a:p>
          <a:p>
            <a:pPr marL="285750" indent="-285750">
              <a:buFont typeface="Arial" panose="020B0604020202020204" pitchFamily="34" charset="0"/>
              <a:buChar char="•"/>
            </a:pPr>
            <a:r>
              <a:rPr lang="en-US" sz="1200" dirty="0"/>
              <a:t>Government of Canada. (2021, Nov. 11). </a:t>
            </a:r>
            <a:r>
              <a:rPr lang="en-US" sz="1200" i="1" dirty="0"/>
              <a:t>Supervised consumption sites: Status of applications.</a:t>
            </a:r>
            <a:r>
              <a:rPr lang="en-US" sz="1200" dirty="0"/>
              <a:t> </a:t>
            </a:r>
            <a:r>
              <a:rPr lang="en-US" sz="1200" dirty="0">
                <a:hlinkClick r:id="rId9"/>
              </a:rPr>
              <a:t>https://www.canada.ca/en/health-canada/services/substance-use/supervised-consumption-sites/status-application.html</a:t>
            </a:r>
            <a:endParaRPr lang="en-US" sz="1200" dirty="0"/>
          </a:p>
          <a:p>
            <a:pPr marL="285750" indent="-285750">
              <a:buFont typeface="Arial" panose="020B0604020202020204" pitchFamily="34" charset="0"/>
              <a:buChar char="•"/>
            </a:pPr>
            <a:r>
              <a:rPr lang="en-US" sz="1200" dirty="0"/>
              <a:t>Government of Nova Scotia. (2021). </a:t>
            </a:r>
            <a:r>
              <a:rPr lang="en-US" sz="1200" i="1" dirty="0"/>
              <a:t>Nova Scotia take home naloxone program.</a:t>
            </a:r>
            <a:r>
              <a:rPr lang="en-US" sz="1200" dirty="0"/>
              <a:t>  </a:t>
            </a:r>
            <a:r>
              <a:rPr lang="en-US" sz="1200" dirty="0">
                <a:hlinkClick r:id="rId10"/>
              </a:rPr>
              <a:t>http://www.nsnaloxone.com/about-the-program.html</a:t>
            </a:r>
            <a:endParaRPr lang="en-US" sz="1200" dirty="0"/>
          </a:p>
          <a:p>
            <a:pPr marL="285750" indent="-285750">
              <a:buFont typeface="Arial" panose="020B0604020202020204" pitchFamily="34" charset="0"/>
              <a:buChar char="•"/>
            </a:pPr>
            <a:r>
              <a:rPr lang="en-US" sz="1200" dirty="0"/>
              <a:t>Green, T. C., Hankins, C. A., Palmer, D., Boivin, J. F., &amp; Platt, R. (2004). My place, your place or a safer place: The intention among Montreal injecting drug users to use SIF. </a:t>
            </a:r>
            <a:r>
              <a:rPr lang="en-US" sz="1200" i="1" dirty="0"/>
              <a:t>Canadian Journal of Public Health, 95</a:t>
            </a:r>
            <a:r>
              <a:rPr lang="en-US" sz="1200" dirty="0"/>
              <a:t>(2),110-114. </a:t>
            </a:r>
            <a:r>
              <a:rPr lang="en-US" sz="1200" dirty="0">
                <a:hlinkClick r:id="rId11"/>
              </a:rPr>
              <a:t>https://www.jstor.org/stable/41994109</a:t>
            </a:r>
            <a:endParaRPr lang="en-US" sz="1200" dirty="0"/>
          </a:p>
          <a:p>
            <a:pPr marL="285750" indent="-285750">
              <a:buFont typeface="Arial" panose="020B0604020202020204" pitchFamily="34" charset="0"/>
              <a:buChar char="•"/>
            </a:pPr>
            <a:r>
              <a:rPr lang="en-US" sz="1200" dirty="0" err="1"/>
              <a:t>Hyshka</a:t>
            </a:r>
            <a:r>
              <a:rPr lang="en-US" sz="1200" dirty="0"/>
              <a:t>, E., Anderson-Baron, J., </a:t>
            </a:r>
            <a:r>
              <a:rPr lang="en-US" sz="1200" dirty="0" err="1"/>
              <a:t>Karekezi</a:t>
            </a:r>
            <a:r>
              <a:rPr lang="en-US" sz="1200" dirty="0"/>
              <a:t>, K., Belle-Isle L., Elliott, R., Pauly, B., Strike, C.,  </a:t>
            </a:r>
            <a:r>
              <a:rPr lang="en-US" sz="1200" dirty="0" err="1"/>
              <a:t>Asbridge</a:t>
            </a:r>
            <a:r>
              <a:rPr lang="en-US" sz="1200" dirty="0"/>
              <a:t>, M., Dell, C., McBride, K., Hathaway, A., &amp; Wild, T. C. (2017). Harm reduction in name, but not substance: a comparative analysis of current Canadian provincial and territorial policy frameworks. </a:t>
            </a:r>
            <a:r>
              <a:rPr lang="en-US" sz="1200" i="1" dirty="0"/>
              <a:t>Harm Reduction Journal, 14</a:t>
            </a:r>
            <a:r>
              <a:rPr lang="en-US" sz="1200" dirty="0"/>
              <a:t>(1), 50. </a:t>
            </a:r>
            <a:r>
              <a:rPr lang="en-US" sz="1200" dirty="0">
                <a:hlinkClick r:id="rId12"/>
              </a:rPr>
              <a:t>https://doi.org/10.1186/s12954-017-0177-7</a:t>
            </a:r>
            <a:endParaRPr lang="en-US" sz="1200" dirty="0"/>
          </a:p>
          <a:p>
            <a:pPr marL="285750" indent="-285750">
              <a:buFont typeface="Arial" panose="020B0604020202020204" pitchFamily="34" charset="0"/>
              <a:buChar char="•"/>
            </a:pPr>
            <a:r>
              <a:rPr lang="en-US" sz="1200" dirty="0"/>
              <a:t>International Harm Reduction Association. (2010). </a:t>
            </a:r>
            <a:r>
              <a:rPr lang="en-US" sz="1200" i="1" dirty="0"/>
              <a:t>What is harm reduction?  A position statement from the International Harm Reduction Association</a:t>
            </a:r>
            <a:r>
              <a:rPr lang="en-US" sz="1200" dirty="0"/>
              <a:t>. </a:t>
            </a:r>
            <a:r>
              <a:rPr lang="en-US" sz="1200" dirty="0">
                <a:hlinkClick r:id="rId13"/>
              </a:rPr>
              <a:t>https://www.hri.global/files/2010/08/10/Briefing_What_is_HR_English.pdf</a:t>
            </a:r>
            <a:endParaRPr lang="en-US" sz="1200" dirty="0"/>
          </a:p>
          <a:p>
            <a:pPr marL="285750" indent="-285750">
              <a:buFont typeface="Arial" panose="020B0604020202020204" pitchFamily="34" charset="0"/>
              <a:buChar char="•"/>
            </a:pPr>
            <a:r>
              <a:rPr lang="en-US" sz="1200" dirty="0" err="1"/>
              <a:t>Maghsoudi</a:t>
            </a:r>
            <a:r>
              <a:rPr lang="en-US" sz="1200" dirty="0"/>
              <a:t>, N., </a:t>
            </a:r>
            <a:r>
              <a:rPr lang="en-US" sz="1200" dirty="0" err="1"/>
              <a:t>Tanguay</a:t>
            </a:r>
            <a:r>
              <a:rPr lang="en-US" sz="1200" dirty="0"/>
              <a:t>, J., </a:t>
            </a:r>
            <a:r>
              <a:rPr lang="en-US" sz="1200" dirty="0" err="1"/>
              <a:t>Scarfone</a:t>
            </a:r>
            <a:r>
              <a:rPr lang="en-US" sz="1200" dirty="0"/>
              <a:t>, K., </a:t>
            </a:r>
            <a:r>
              <a:rPr lang="en-US" sz="1200" dirty="0" err="1"/>
              <a:t>Rammohan</a:t>
            </a:r>
            <a:r>
              <a:rPr lang="en-US" sz="1200" dirty="0"/>
              <a:t>, I., Ziegler, C., </a:t>
            </a:r>
            <a:r>
              <a:rPr lang="en-US" sz="1200" dirty="0" err="1"/>
              <a:t>Werb</a:t>
            </a:r>
            <a:r>
              <a:rPr lang="en-US" sz="1200" dirty="0"/>
              <a:t>, D., &amp; </a:t>
            </a:r>
            <a:r>
              <a:rPr lang="en-US" sz="1200" dirty="0" err="1"/>
              <a:t>Scheim</a:t>
            </a:r>
            <a:r>
              <a:rPr lang="en-US" sz="1200" dirty="0"/>
              <a:t>, A. (2021). The implementation of drug checking services for people who use drugs: A systematic review. </a:t>
            </a:r>
            <a:r>
              <a:rPr lang="en-US" sz="1200" i="1" dirty="0" err="1"/>
              <a:t>Qeios</a:t>
            </a:r>
            <a:r>
              <a:rPr lang="en-US" sz="1200" dirty="0"/>
              <a:t>. </a:t>
            </a:r>
            <a:r>
              <a:rPr lang="en-US" sz="1200" dirty="0">
                <a:hlinkClick r:id="rId14"/>
              </a:rPr>
              <a:t>https://doi.org/10.32388/TXE86U</a:t>
            </a:r>
            <a:endParaRPr lang="en-US" sz="1200" dirty="0"/>
          </a:p>
          <a:p>
            <a:pPr marL="285750" indent="-285750">
              <a:buFont typeface="Arial" panose="020B0604020202020204" pitchFamily="34" charset="0"/>
              <a:buChar char="•"/>
            </a:pPr>
            <a:r>
              <a:rPr lang="en-US" sz="1200" dirty="0"/>
              <a:t>The NAOMI Patients Association &amp; Boyd, S. (2012). </a:t>
            </a:r>
            <a:r>
              <a:rPr lang="en-US" sz="1200" i="1" dirty="0"/>
              <a:t>NAOMI research survivors; experiences and recommendations.</a:t>
            </a:r>
            <a:r>
              <a:rPr lang="en-US" sz="1200" dirty="0"/>
              <a:t> </a:t>
            </a:r>
            <a:r>
              <a:rPr lang="en-US" sz="1200" dirty="0">
                <a:hlinkClick r:id="rId15"/>
              </a:rPr>
              <a:t>https://drugpolicy.ca/wp-content/uploads/2012/03/NPAreportMarch5-12.pdf</a:t>
            </a:r>
            <a:endParaRPr lang="en-US" sz="1200" dirty="0"/>
          </a:p>
          <a:p>
            <a:pPr marL="285750" indent="-285750">
              <a:buFont typeface="Arial" panose="020B0604020202020204" pitchFamily="34" charset="0"/>
              <a:buChar char="•"/>
            </a:pPr>
            <a:r>
              <a:rPr lang="en-US" sz="1200" dirty="0"/>
              <a:t>National Film Board of Canada (2017, May 26). </a:t>
            </a:r>
            <a:r>
              <a:rPr lang="en-US" sz="1200" i="1" dirty="0"/>
              <a:t>Inside Insite.</a:t>
            </a:r>
            <a:r>
              <a:rPr lang="en-US" sz="1200" dirty="0"/>
              <a:t> [Video]. </a:t>
            </a:r>
            <a:r>
              <a:rPr lang="en-US" sz="1200" dirty="0" err="1"/>
              <a:t>Youtube</a:t>
            </a:r>
            <a:r>
              <a:rPr lang="en-US" sz="1200" dirty="0"/>
              <a:t>. </a:t>
            </a:r>
            <a:r>
              <a:rPr lang="en-US" sz="1200" dirty="0">
                <a:hlinkClick r:id="rId16"/>
              </a:rPr>
              <a:t>https://www.youtube.com/watch?v=7gIyBMt2BEk</a:t>
            </a:r>
            <a:endParaRPr lang="en-US" sz="1200" dirty="0"/>
          </a:p>
          <a:p>
            <a:pPr marL="285750" indent="-285750">
              <a:buFont typeface="Arial" panose="020B0604020202020204" pitchFamily="34" charset="0"/>
              <a:buChar char="•"/>
            </a:pPr>
            <a:r>
              <a:rPr lang="en-US" sz="1200" dirty="0"/>
              <a:t>Oviedo-</a:t>
            </a:r>
            <a:r>
              <a:rPr lang="en-US" sz="1200" dirty="0" err="1"/>
              <a:t>Joekes</a:t>
            </a:r>
            <a:r>
              <a:rPr lang="en-US" sz="1200" dirty="0"/>
              <a:t>, E., </a:t>
            </a:r>
            <a:r>
              <a:rPr lang="en-US" sz="1200" dirty="0" err="1"/>
              <a:t>Nosyk</a:t>
            </a:r>
            <a:r>
              <a:rPr lang="en-US" sz="1200" dirty="0"/>
              <a:t>, B., Brissette, S., </a:t>
            </a:r>
            <a:r>
              <a:rPr lang="en-US" sz="1200" dirty="0" err="1"/>
              <a:t>Chettiar</a:t>
            </a:r>
            <a:r>
              <a:rPr lang="en-US" sz="1200" dirty="0"/>
              <a:t>, J., </a:t>
            </a:r>
            <a:r>
              <a:rPr lang="en-US" sz="1200" dirty="0" err="1"/>
              <a:t>Schneeberger</a:t>
            </a:r>
            <a:r>
              <a:rPr lang="en-US" sz="1200" dirty="0"/>
              <a:t>, P., Marsh, D. C., </a:t>
            </a:r>
            <a:r>
              <a:rPr lang="en-US" sz="1200" dirty="0" err="1"/>
              <a:t>Krausz</a:t>
            </a:r>
            <a:r>
              <a:rPr lang="en-US" sz="1200" dirty="0"/>
              <a:t>, M., Anis, A., &amp; Schechter, M. T. (2008). The North American Opiate Medication Initiative (NAOMI): Profile of participants in North America's first trial of heroin-assisted treatment. </a:t>
            </a:r>
            <a:r>
              <a:rPr lang="en-US" sz="1200" i="1" dirty="0"/>
              <a:t>Journal of Urban Health: Bulletin of the New York Academy of Medicine</a:t>
            </a:r>
            <a:r>
              <a:rPr lang="en-US" sz="1200" dirty="0"/>
              <a:t>, </a:t>
            </a:r>
            <a:r>
              <a:rPr lang="en-US" sz="1200" i="1" dirty="0"/>
              <a:t>85</a:t>
            </a:r>
            <a:r>
              <a:rPr lang="en-US" sz="1200" dirty="0"/>
              <a:t>(6), 812–825. </a:t>
            </a:r>
            <a:r>
              <a:rPr lang="en-US" sz="1200" dirty="0">
                <a:hlinkClick r:id="rId17"/>
              </a:rPr>
              <a:t>https://doi.org/10.1007/s11524-008-9312-9</a:t>
            </a:r>
            <a:endParaRPr lang="en-US" sz="1200" dirty="0"/>
          </a:p>
          <a:p>
            <a:pPr marL="285750" indent="-285750">
              <a:buFont typeface="Arial" panose="020B0604020202020204" pitchFamily="34" charset="0"/>
              <a:buChar char="•"/>
            </a:pPr>
            <a:r>
              <a:rPr lang="en-US" sz="1200" dirty="0"/>
              <a:t>Pauly, B., Wallace, B., Pagan, F., Phillips, J., Wilson, M., Hobbs, H., &amp; Connolly, J. (2020).  Impact of overdose prevention sites during a public health emergency in Victoria, Canada. </a:t>
            </a:r>
            <a:r>
              <a:rPr lang="en-US" sz="1200" i="1" dirty="0" err="1"/>
              <a:t>PLoS</a:t>
            </a:r>
            <a:r>
              <a:rPr lang="en-US" sz="1200" i="1" dirty="0"/>
              <a:t> One, 15</a:t>
            </a:r>
            <a:r>
              <a:rPr lang="en-US" sz="1200" dirty="0"/>
              <a:t>(5). </a:t>
            </a:r>
            <a:r>
              <a:rPr lang="en-US" sz="1200" dirty="0">
                <a:hlinkClick r:id="rId18"/>
              </a:rPr>
              <a:t>https://doi.org/10.1371/journal.pone.0229208</a:t>
            </a:r>
            <a:endParaRPr lang="en-US" sz="1200" dirty="0"/>
          </a:p>
          <a:p>
            <a:pPr marL="285750" indent="-285750">
              <a:buFont typeface="Arial" panose="020B0604020202020204" pitchFamily="34" charset="0"/>
              <a:buChar char="•"/>
            </a:pPr>
            <a:r>
              <a:rPr lang="en-US" sz="1200" dirty="0" err="1"/>
              <a:t>Wodak</a:t>
            </a:r>
            <a:r>
              <a:rPr lang="en-US" sz="1200" dirty="0"/>
              <a:t>, A., &amp; McLeod, L. (2008). The role of harm reduction in controlling HIV among injecting drug users. </a:t>
            </a:r>
            <a:r>
              <a:rPr lang="en-US" sz="1200" i="1" dirty="0"/>
              <a:t>AIDS</a:t>
            </a:r>
            <a:r>
              <a:rPr lang="en-US" sz="1200" dirty="0"/>
              <a:t>, </a:t>
            </a:r>
            <a:r>
              <a:rPr lang="en-US" sz="1200" i="1" dirty="0"/>
              <a:t>22, </a:t>
            </a:r>
            <a:r>
              <a:rPr lang="en-US" sz="1200" dirty="0"/>
              <a:t>81–92. </a:t>
            </a:r>
            <a:r>
              <a:rPr lang="en-US" sz="1200" dirty="0">
                <a:hlinkClick r:id="rId19"/>
              </a:rPr>
              <a:t>https://doi.org/10.1097/01.aids.0000327439.20914.33</a:t>
            </a:r>
            <a:r>
              <a:rPr lang="en-US" sz="1200" dirty="0"/>
              <a:t>010</a:t>
            </a:r>
          </a:p>
          <a:p>
            <a:endParaRPr lang="en-CA" sz="1000" dirty="0"/>
          </a:p>
        </p:txBody>
      </p:sp>
    </p:spTree>
    <p:extLst>
      <p:ext uri="{BB962C8B-B14F-4D97-AF65-F5344CB8AC3E}">
        <p14:creationId xmlns:p14="http://schemas.microsoft.com/office/powerpoint/2010/main" val="129364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54">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B112F39E-3487-79E9-DC74-36D4E5A961D1}"/>
              </a:ext>
            </a:extLst>
          </p:cNvPr>
          <p:cNvSpPr>
            <a:spLocks noGrp="1"/>
          </p:cNvSpPr>
          <p:nvPr>
            <p:ph type="title"/>
          </p:nvPr>
        </p:nvSpPr>
        <p:spPr>
          <a:xfrm>
            <a:off x="1094095" y="851517"/>
            <a:ext cx="5238466" cy="2991416"/>
          </a:xfrm>
        </p:spPr>
        <p:txBody>
          <a:bodyPr vert="horz" lIns="91440" tIns="45720" rIns="91440" bIns="45720" rtlCol="0" anchor="b">
            <a:normAutofit/>
          </a:bodyPr>
          <a:lstStyle/>
          <a:p>
            <a:r>
              <a:rPr lang="en-US" sz="6000" kern="1200">
                <a:solidFill>
                  <a:schemeClr val="tx1"/>
                </a:solidFill>
                <a:latin typeface="+mj-lt"/>
                <a:ea typeface="+mj-ea"/>
                <a:cs typeface="+mj-cs"/>
              </a:rPr>
              <a:t>What is harm reduction?</a:t>
            </a:r>
          </a:p>
        </p:txBody>
      </p:sp>
      <p:sp>
        <p:nvSpPr>
          <p:cNvPr id="65" name="Freeform: Shape 56">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 name="Graphic 39" descr="Medicine">
            <a:extLst>
              <a:ext uri="{FF2B5EF4-FFF2-40B4-BE49-F238E27FC236}">
                <a16:creationId xmlns:a16="http://schemas.microsoft.com/office/drawing/2014/main" id="{45116E43-839B-4D7C-CDC3-C1190EA06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405071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04CF3B-FC3D-0703-14C2-F53AC438A6D9}"/>
              </a:ext>
            </a:extLst>
          </p:cNvPr>
          <p:cNvSpPr>
            <a:spLocks noGrp="1"/>
          </p:cNvSpPr>
          <p:nvPr>
            <p:ph type="title"/>
          </p:nvPr>
        </p:nvSpPr>
        <p:spPr>
          <a:xfrm>
            <a:off x="1094095" y="851517"/>
            <a:ext cx="5238466" cy="2991416"/>
          </a:xfrm>
        </p:spPr>
        <p:txBody>
          <a:bodyPr vert="horz" lIns="91440" tIns="45720" rIns="91440" bIns="45720" rtlCol="0" anchor="b">
            <a:normAutofit/>
          </a:bodyPr>
          <a:lstStyle/>
          <a:p>
            <a:r>
              <a:rPr lang="en-US" sz="6000"/>
              <a:t>Harm reduction is</a:t>
            </a:r>
          </a:p>
        </p:txBody>
      </p:sp>
      <p:sp>
        <p:nvSpPr>
          <p:cNvPr id="3" name="Content Placeholder 2">
            <a:extLst>
              <a:ext uri="{FF2B5EF4-FFF2-40B4-BE49-F238E27FC236}">
                <a16:creationId xmlns:a16="http://schemas.microsoft.com/office/drawing/2014/main" id="{76A08D7D-FA46-21F8-5E51-0EAA970254D0}"/>
              </a:ext>
            </a:extLst>
          </p:cNvPr>
          <p:cNvSpPr>
            <a:spLocks noGrp="1"/>
          </p:cNvSpPr>
          <p:nvPr>
            <p:ph idx="1"/>
          </p:nvPr>
        </p:nvSpPr>
        <p:spPr>
          <a:xfrm>
            <a:off x="1094096" y="3842932"/>
            <a:ext cx="4167115" cy="2163551"/>
          </a:xfrm>
        </p:spPr>
        <p:txBody>
          <a:bodyPr vert="horz" lIns="91440" tIns="45720" rIns="91440" bIns="45720" rtlCol="0" anchor="t">
            <a:normAutofit/>
          </a:bodyPr>
          <a:lstStyle/>
          <a:p>
            <a:pPr marL="0" indent="0">
              <a:buNone/>
            </a:pPr>
            <a:r>
              <a:rPr lang="en-US" sz="2400"/>
              <a:t>minimizing the risks of what can be a risky behaviour.</a:t>
            </a:r>
          </a:p>
        </p:txBody>
      </p:sp>
      <p:pic>
        <p:nvPicPr>
          <p:cNvPr id="5" name="Picture 4" descr="A group of people riding bikes&#10;&#10;Description automatically generated with medium confidence">
            <a:extLst>
              <a:ext uri="{FF2B5EF4-FFF2-40B4-BE49-F238E27FC236}">
                <a16:creationId xmlns:a16="http://schemas.microsoft.com/office/drawing/2014/main" id="{F601E4F1-DF90-E4C7-BCC6-0CB2055C337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5282" r="4633"/>
          <a:stretch/>
        </p:blipFill>
        <p:spPr>
          <a:xfrm>
            <a:off x="5510369" y="851517"/>
            <a:ext cx="6184807" cy="5154967"/>
          </a:xfrm>
          <a:custGeom>
            <a:avLst/>
            <a:gdLst/>
            <a:ahLst/>
            <a:cxnLst/>
            <a:rect l="l" t="t" r="r" b="b"/>
            <a:pathLst>
              <a:path w="5846002" h="4872577">
                <a:moveTo>
                  <a:pt x="343285" y="2953992"/>
                </a:moveTo>
                <a:cubicBezTo>
                  <a:pt x="343285" y="2953992"/>
                  <a:pt x="343285" y="2953992"/>
                  <a:pt x="849063" y="2953992"/>
                </a:cubicBezTo>
                <a:cubicBezTo>
                  <a:pt x="880743" y="2953992"/>
                  <a:pt x="911330" y="2971406"/>
                  <a:pt x="926624" y="2999703"/>
                </a:cubicBezTo>
                <a:cubicBezTo>
                  <a:pt x="926624" y="2999703"/>
                  <a:pt x="926624" y="2999703"/>
                  <a:pt x="1180059" y="3436136"/>
                </a:cubicBezTo>
                <a:cubicBezTo>
                  <a:pt x="1196445" y="3463345"/>
                  <a:pt x="1196445" y="3498172"/>
                  <a:pt x="1180059" y="3525382"/>
                </a:cubicBezTo>
                <a:cubicBezTo>
                  <a:pt x="1180059" y="3525382"/>
                  <a:pt x="1180059" y="3525382"/>
                  <a:pt x="926624" y="3961814"/>
                </a:cubicBezTo>
                <a:cubicBezTo>
                  <a:pt x="911330" y="3990111"/>
                  <a:pt x="880743" y="4007525"/>
                  <a:pt x="849063" y="4007525"/>
                </a:cubicBezTo>
                <a:cubicBezTo>
                  <a:pt x="849063" y="4007525"/>
                  <a:pt x="849063" y="4007525"/>
                  <a:pt x="343285" y="4007525"/>
                </a:cubicBezTo>
                <a:cubicBezTo>
                  <a:pt x="310513" y="4007525"/>
                  <a:pt x="281019" y="3990111"/>
                  <a:pt x="264633" y="3961814"/>
                </a:cubicBezTo>
                <a:cubicBezTo>
                  <a:pt x="264633" y="3961814"/>
                  <a:pt x="264633" y="3961814"/>
                  <a:pt x="12290" y="3525382"/>
                </a:cubicBezTo>
                <a:cubicBezTo>
                  <a:pt x="-4096" y="3498172"/>
                  <a:pt x="-4096" y="3463345"/>
                  <a:pt x="12290" y="3436136"/>
                </a:cubicBezTo>
                <a:cubicBezTo>
                  <a:pt x="12290" y="3436136"/>
                  <a:pt x="12290" y="3436136"/>
                  <a:pt x="264633" y="2999703"/>
                </a:cubicBezTo>
                <a:cubicBezTo>
                  <a:pt x="281019" y="2971406"/>
                  <a:pt x="310513" y="2953992"/>
                  <a:pt x="343285" y="2953992"/>
                </a:cubicBezTo>
                <a:close/>
                <a:moveTo>
                  <a:pt x="2353334" y="538808"/>
                </a:moveTo>
                <a:cubicBezTo>
                  <a:pt x="2353334" y="538808"/>
                  <a:pt x="2353334" y="538808"/>
                  <a:pt x="2613403" y="538808"/>
                </a:cubicBezTo>
                <a:lnTo>
                  <a:pt x="2643742" y="538808"/>
                </a:lnTo>
                <a:lnTo>
                  <a:pt x="2672692" y="588661"/>
                </a:lnTo>
                <a:cubicBezTo>
                  <a:pt x="2713002" y="658078"/>
                  <a:pt x="2759909" y="738855"/>
                  <a:pt x="2814491" y="832849"/>
                </a:cubicBezTo>
                <a:cubicBezTo>
                  <a:pt x="2839586" y="874521"/>
                  <a:pt x="2839586" y="927860"/>
                  <a:pt x="2814491" y="969531"/>
                </a:cubicBezTo>
                <a:cubicBezTo>
                  <a:pt x="2814491" y="969531"/>
                  <a:pt x="2814491" y="969531"/>
                  <a:pt x="2426350" y="1637936"/>
                </a:cubicBezTo>
                <a:cubicBezTo>
                  <a:pt x="2402927" y="1681274"/>
                  <a:pt x="2356083" y="1707943"/>
                  <a:pt x="2307565" y="1707943"/>
                </a:cubicBezTo>
                <a:cubicBezTo>
                  <a:pt x="2307565" y="1707943"/>
                  <a:pt x="2307565" y="1707943"/>
                  <a:pt x="1532956" y="1707943"/>
                </a:cubicBezTo>
                <a:cubicBezTo>
                  <a:pt x="1520409" y="1707943"/>
                  <a:pt x="1508175" y="1706276"/>
                  <a:pt x="1496490" y="1703099"/>
                </a:cubicBezTo>
                <a:lnTo>
                  <a:pt x="1471408" y="1692583"/>
                </a:lnTo>
                <a:lnTo>
                  <a:pt x="1486736" y="1666073"/>
                </a:lnTo>
                <a:cubicBezTo>
                  <a:pt x="1625328" y="1426376"/>
                  <a:pt x="1802725" y="1119564"/>
                  <a:pt x="2029793" y="726844"/>
                </a:cubicBezTo>
                <a:cubicBezTo>
                  <a:pt x="2097197" y="610441"/>
                  <a:pt x="2218525" y="538808"/>
                  <a:pt x="2353334" y="538808"/>
                </a:cubicBezTo>
                <a:close/>
                <a:moveTo>
                  <a:pt x="1487085" y="0"/>
                </a:moveTo>
                <a:cubicBezTo>
                  <a:pt x="1487085" y="0"/>
                  <a:pt x="1487085" y="0"/>
                  <a:pt x="2360840" y="0"/>
                </a:cubicBezTo>
                <a:cubicBezTo>
                  <a:pt x="2415568" y="0"/>
                  <a:pt x="2468407" y="30084"/>
                  <a:pt x="2494828" y="78969"/>
                </a:cubicBezTo>
                <a:cubicBezTo>
                  <a:pt x="2494828" y="78969"/>
                  <a:pt x="2494828" y="78969"/>
                  <a:pt x="2729665" y="483373"/>
                </a:cubicBezTo>
                <a:lnTo>
                  <a:pt x="2756194" y="529058"/>
                </a:lnTo>
                <a:lnTo>
                  <a:pt x="2735320" y="529058"/>
                </a:lnTo>
                <a:lnTo>
                  <a:pt x="2636659" y="529058"/>
                </a:lnTo>
                <a:lnTo>
                  <a:pt x="2593799" y="455250"/>
                </a:lnTo>
                <a:cubicBezTo>
                  <a:pt x="2430052" y="173267"/>
                  <a:pt x="2430052" y="173267"/>
                  <a:pt x="2430052" y="173267"/>
                </a:cubicBezTo>
                <a:cubicBezTo>
                  <a:pt x="2406629" y="129929"/>
                  <a:pt x="2359785" y="103259"/>
                  <a:pt x="2311267" y="103259"/>
                </a:cubicBezTo>
                <a:cubicBezTo>
                  <a:pt x="1536658" y="103259"/>
                  <a:pt x="1536658" y="103259"/>
                  <a:pt x="1536658" y="103259"/>
                </a:cubicBezTo>
                <a:cubicBezTo>
                  <a:pt x="1486468" y="103259"/>
                  <a:pt x="1441296" y="129929"/>
                  <a:pt x="1416201" y="173267"/>
                </a:cubicBezTo>
                <a:cubicBezTo>
                  <a:pt x="1029733" y="841671"/>
                  <a:pt x="1029733" y="841671"/>
                  <a:pt x="1029733" y="841671"/>
                </a:cubicBezTo>
                <a:cubicBezTo>
                  <a:pt x="1004637" y="883343"/>
                  <a:pt x="1004637" y="936682"/>
                  <a:pt x="1029733" y="978353"/>
                </a:cubicBezTo>
                <a:cubicBezTo>
                  <a:pt x="1416201" y="1646758"/>
                  <a:pt x="1416201" y="1646758"/>
                  <a:pt x="1416201" y="1646758"/>
                </a:cubicBezTo>
                <a:cubicBezTo>
                  <a:pt x="1428749" y="1668427"/>
                  <a:pt x="1446315" y="1685929"/>
                  <a:pt x="1467019" y="1698013"/>
                </a:cubicBezTo>
                <a:lnTo>
                  <a:pt x="1472899" y="1700478"/>
                </a:lnTo>
                <a:lnTo>
                  <a:pt x="1441377" y="1754996"/>
                </a:lnTo>
                <a:lnTo>
                  <a:pt x="1417933" y="1795543"/>
                </a:lnTo>
                <a:lnTo>
                  <a:pt x="1442249" y="1805738"/>
                </a:lnTo>
                <a:cubicBezTo>
                  <a:pt x="1455430" y="1809322"/>
                  <a:pt x="1469230" y="1811202"/>
                  <a:pt x="1483383" y="1811202"/>
                </a:cubicBezTo>
                <a:cubicBezTo>
                  <a:pt x="2357138" y="1811202"/>
                  <a:pt x="2357138" y="1811202"/>
                  <a:pt x="2357138" y="1811202"/>
                </a:cubicBezTo>
                <a:cubicBezTo>
                  <a:pt x="2411866" y="1811202"/>
                  <a:pt x="2464705" y="1781120"/>
                  <a:pt x="2491126" y="1732235"/>
                </a:cubicBezTo>
                <a:cubicBezTo>
                  <a:pt x="2928947" y="978278"/>
                  <a:pt x="2928947" y="978278"/>
                  <a:pt x="2928947" y="978278"/>
                </a:cubicBezTo>
                <a:cubicBezTo>
                  <a:pt x="2957254" y="931274"/>
                  <a:pt x="2957254" y="871108"/>
                  <a:pt x="2928947" y="824102"/>
                </a:cubicBezTo>
                <a:cubicBezTo>
                  <a:pt x="2874220" y="729858"/>
                  <a:pt x="2826333" y="647394"/>
                  <a:pt x="2784432" y="575238"/>
                </a:cubicBezTo>
                <a:lnTo>
                  <a:pt x="2763277" y="538808"/>
                </a:lnTo>
                <a:lnTo>
                  <a:pt x="2861280" y="538808"/>
                </a:lnTo>
                <a:cubicBezTo>
                  <a:pt x="3166048" y="538808"/>
                  <a:pt x="3653676" y="538808"/>
                  <a:pt x="4433881" y="538808"/>
                </a:cubicBezTo>
                <a:cubicBezTo>
                  <a:pt x="4564197" y="538808"/>
                  <a:pt x="4690018" y="610441"/>
                  <a:pt x="4752929" y="726844"/>
                </a:cubicBezTo>
                <a:cubicBezTo>
                  <a:pt x="4752929" y="726844"/>
                  <a:pt x="4752929" y="726844"/>
                  <a:pt x="5795449" y="2522134"/>
                </a:cubicBezTo>
                <a:cubicBezTo>
                  <a:pt x="5862854" y="2634060"/>
                  <a:pt x="5862854" y="2777325"/>
                  <a:pt x="5795449" y="2889251"/>
                </a:cubicBezTo>
                <a:cubicBezTo>
                  <a:pt x="5795449" y="2889251"/>
                  <a:pt x="5795449" y="2889251"/>
                  <a:pt x="4752929" y="4684542"/>
                </a:cubicBezTo>
                <a:cubicBezTo>
                  <a:pt x="4690018" y="4800945"/>
                  <a:pt x="4564197" y="4872577"/>
                  <a:pt x="4433881" y="4872577"/>
                </a:cubicBezTo>
                <a:cubicBezTo>
                  <a:pt x="4433881" y="4872577"/>
                  <a:pt x="4433881" y="4872577"/>
                  <a:pt x="2353334" y="4872577"/>
                </a:cubicBezTo>
                <a:cubicBezTo>
                  <a:pt x="2218525" y="4872577"/>
                  <a:pt x="2097197" y="4800945"/>
                  <a:pt x="2029793" y="4684542"/>
                </a:cubicBezTo>
                <a:cubicBezTo>
                  <a:pt x="2029793" y="4684542"/>
                  <a:pt x="2029793" y="4684542"/>
                  <a:pt x="991766" y="2889251"/>
                </a:cubicBezTo>
                <a:cubicBezTo>
                  <a:pt x="924361" y="2777325"/>
                  <a:pt x="924361" y="2634060"/>
                  <a:pt x="991766" y="2522134"/>
                </a:cubicBezTo>
                <a:cubicBezTo>
                  <a:pt x="991766" y="2522134"/>
                  <a:pt x="991766" y="2522134"/>
                  <a:pt x="1377193" y="1855530"/>
                </a:cubicBezTo>
                <a:lnTo>
                  <a:pt x="1409676" y="1799352"/>
                </a:lnTo>
                <a:lnTo>
                  <a:pt x="1408533" y="1798873"/>
                </a:lnTo>
                <a:cubicBezTo>
                  <a:pt x="1385179" y="1785241"/>
                  <a:pt x="1365364" y="1765500"/>
                  <a:pt x="1351210" y="1741057"/>
                </a:cubicBezTo>
                <a:cubicBezTo>
                  <a:pt x="1351210" y="1741057"/>
                  <a:pt x="1351210" y="1741057"/>
                  <a:pt x="915276" y="987100"/>
                </a:cubicBezTo>
                <a:cubicBezTo>
                  <a:pt x="886968" y="940096"/>
                  <a:pt x="886968" y="879930"/>
                  <a:pt x="915276" y="832924"/>
                </a:cubicBezTo>
                <a:cubicBezTo>
                  <a:pt x="915276" y="832924"/>
                  <a:pt x="915276" y="832924"/>
                  <a:pt x="1351210" y="78969"/>
                </a:cubicBezTo>
                <a:cubicBezTo>
                  <a:pt x="1379517" y="30084"/>
                  <a:pt x="1430471" y="0"/>
                  <a:pt x="1487085" y="0"/>
                </a:cubicBezTo>
                <a:close/>
              </a:path>
            </a:pathLst>
          </a:custGeom>
        </p:spPr>
      </p:pic>
      <p:sp>
        <p:nvSpPr>
          <p:cNvPr id="6" name="TextBox 5">
            <a:extLst>
              <a:ext uri="{FF2B5EF4-FFF2-40B4-BE49-F238E27FC236}">
                <a16:creationId xmlns:a16="http://schemas.microsoft.com/office/drawing/2014/main" id="{62B734DB-30F0-293A-EEA5-7EB4226DDF89}"/>
              </a:ext>
            </a:extLst>
          </p:cNvPr>
          <p:cNvSpPr txBox="1"/>
          <p:nvPr/>
        </p:nvSpPr>
        <p:spPr>
          <a:xfrm>
            <a:off x="9732673" y="6657945"/>
            <a:ext cx="2459327" cy="200055"/>
          </a:xfrm>
          <a:prstGeom prst="rect">
            <a:avLst/>
          </a:prstGeom>
          <a:solidFill>
            <a:srgbClr val="000000"/>
          </a:solidFill>
        </p:spPr>
        <p:txBody>
          <a:bodyPr wrap="none" rtlCol="0">
            <a:spAutoFit/>
          </a:bodyPr>
          <a:lstStyle/>
          <a:p>
            <a:pPr algn="r">
              <a:spcAft>
                <a:spcPts val="600"/>
              </a:spcAft>
            </a:pPr>
            <a:r>
              <a:rPr lang="en-CA" sz="700">
                <a:solidFill>
                  <a:srgbClr val="FFFFFF"/>
                </a:solidFill>
                <a:hlinkClick r:id="rId3" tooltip="http://www.flickr.com/photos/sfbike/6231348049/">
                  <a:extLst>
                    <a:ext uri="{A12FA001-AC4F-418D-AE19-62706E023703}">
                      <ahyp:hlinkClr xmlns:ahyp="http://schemas.microsoft.com/office/drawing/2018/hyperlinkcolor" val="tx"/>
                    </a:ext>
                  </a:extLst>
                </a:hlinkClick>
              </a:rPr>
              <a:t>This Photo</a:t>
            </a:r>
            <a:r>
              <a:rPr lang="en-CA" sz="700">
                <a:solidFill>
                  <a:srgbClr val="FFFFFF"/>
                </a:solidFill>
              </a:rPr>
              <a:t> by Unknown Author is licensed under </a:t>
            </a:r>
            <a:r>
              <a:rPr lang="en-CA"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CA" sz="700">
              <a:solidFill>
                <a:srgbClr val="FFFFFF"/>
              </a:solidFill>
            </a:endParaRPr>
          </a:p>
        </p:txBody>
      </p:sp>
    </p:spTree>
    <p:extLst>
      <p:ext uri="{BB962C8B-B14F-4D97-AF65-F5344CB8AC3E}">
        <p14:creationId xmlns:p14="http://schemas.microsoft.com/office/powerpoint/2010/main" val="402613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6BB67-CA95-021F-F275-36072CB394A0}"/>
              </a:ext>
            </a:extLst>
          </p:cNvPr>
          <p:cNvSpPr>
            <a:spLocks noGrp="1"/>
          </p:cNvSpPr>
          <p:nvPr>
            <p:ph type="title"/>
          </p:nvPr>
        </p:nvSpPr>
        <p:spPr/>
        <p:txBody>
          <a:bodyPr/>
          <a:lstStyle/>
          <a:p>
            <a:r>
              <a:rPr lang="en-US" dirty="0"/>
              <a:t>In the world of substance use</a:t>
            </a:r>
            <a:endParaRPr lang="en-CA" dirty="0"/>
          </a:p>
        </p:txBody>
      </p:sp>
      <p:graphicFrame>
        <p:nvGraphicFramePr>
          <p:cNvPr id="5" name="Content Placeholder 2">
            <a:extLst>
              <a:ext uri="{FF2B5EF4-FFF2-40B4-BE49-F238E27FC236}">
                <a16:creationId xmlns:a16="http://schemas.microsoft.com/office/drawing/2014/main" id="{35AF3BEC-0755-40E3-3105-8AFEC7F6381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1615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863358-72DD-0AFB-019E-06EBA07C2D85}"/>
              </a:ext>
            </a:extLst>
          </p:cNvPr>
          <p:cNvSpPr>
            <a:spLocks noGrp="1"/>
          </p:cNvSpPr>
          <p:nvPr>
            <p:ph type="title"/>
          </p:nvPr>
        </p:nvSpPr>
        <p:spPr>
          <a:xfrm>
            <a:off x="686834" y="1153572"/>
            <a:ext cx="3200400" cy="4461163"/>
          </a:xfrm>
        </p:spPr>
        <p:txBody>
          <a:bodyPr>
            <a:normAutofit/>
          </a:bodyPr>
          <a:lstStyle/>
          <a:p>
            <a:r>
              <a:rPr lang="en-US">
                <a:solidFill>
                  <a:srgbClr val="FFFFFF"/>
                </a:solidFill>
              </a:rPr>
              <a:t>Harm Reduction is becoming more understood</a:t>
            </a:r>
            <a:endParaRPr lang="en-CA">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60F75E6-3D7D-67CB-21C8-C4C47293EBF4}"/>
              </a:ext>
            </a:extLst>
          </p:cNvPr>
          <p:cNvSpPr>
            <a:spLocks noGrp="1"/>
          </p:cNvSpPr>
          <p:nvPr>
            <p:ph idx="1"/>
          </p:nvPr>
        </p:nvSpPr>
        <p:spPr>
          <a:xfrm>
            <a:off x="4447308" y="591344"/>
            <a:ext cx="6906491" cy="5585619"/>
          </a:xfrm>
        </p:spPr>
        <p:txBody>
          <a:bodyPr anchor="ctr">
            <a:normAutofit/>
          </a:bodyPr>
          <a:lstStyle/>
          <a:p>
            <a:r>
              <a:rPr lang="en-US" dirty="0"/>
              <a:t>Providing a low to no barrier service is critical for a successful harm reduction program.  Canada's support for low barrier harm reduction services has been growing steadily since the 1980's and "national and international support for harm reduction is growing while almost all the major UN organizations responsible for drug policy now support harm reduction” (</a:t>
            </a:r>
            <a:r>
              <a:rPr lang="en-US" dirty="0" err="1"/>
              <a:t>Wodak</a:t>
            </a:r>
            <a:r>
              <a:rPr lang="en-US" dirty="0"/>
              <a:t> &amp; McLeod, 2008, p. 81). </a:t>
            </a:r>
            <a:endParaRPr lang="en-CA" dirty="0"/>
          </a:p>
        </p:txBody>
      </p:sp>
    </p:spTree>
    <p:extLst>
      <p:ext uri="{BB962C8B-B14F-4D97-AF65-F5344CB8AC3E}">
        <p14:creationId xmlns:p14="http://schemas.microsoft.com/office/powerpoint/2010/main" val="2005163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59C5D-5DA6-355B-14CF-4D819306E3C4}"/>
              </a:ext>
            </a:extLst>
          </p:cNvPr>
          <p:cNvSpPr>
            <a:spLocks noGrp="1"/>
          </p:cNvSpPr>
          <p:nvPr>
            <p:ph type="title"/>
          </p:nvPr>
        </p:nvSpPr>
        <p:spPr/>
        <p:txBody>
          <a:bodyPr/>
          <a:lstStyle/>
          <a:p>
            <a:endParaRPr lang="en-CA"/>
          </a:p>
        </p:txBody>
      </p:sp>
      <p:pic>
        <p:nvPicPr>
          <p:cNvPr id="4" name="Online Media 3" title="Harm reduction">
            <a:hlinkClick r:id="" action="ppaction://media"/>
            <a:extLst>
              <a:ext uri="{FF2B5EF4-FFF2-40B4-BE49-F238E27FC236}">
                <a16:creationId xmlns:a16="http://schemas.microsoft.com/office/drawing/2014/main" id="{1AD95D3D-7309-6404-44B1-AE7BAC180311}"/>
              </a:ext>
            </a:extLst>
          </p:cNvPr>
          <p:cNvPicPr>
            <a:picLocks noGrp="1" noRot="1" noChangeAspect="1"/>
          </p:cNvPicPr>
          <p:nvPr>
            <p:ph idx="1"/>
            <a:videoFile r:link="rId1"/>
          </p:nvPr>
        </p:nvPicPr>
        <p:blipFill>
          <a:blip r:embed="rId3"/>
          <a:stretch>
            <a:fillRect/>
          </a:stretch>
        </p:blipFill>
        <p:spPr>
          <a:xfrm>
            <a:off x="867389" y="570353"/>
            <a:ext cx="9922531" cy="5606610"/>
          </a:xfrm>
          <a:prstGeom prst="rect">
            <a:avLst/>
          </a:prstGeom>
        </p:spPr>
      </p:pic>
      <p:sp>
        <p:nvSpPr>
          <p:cNvPr id="6" name="TextBox 5">
            <a:extLst>
              <a:ext uri="{FF2B5EF4-FFF2-40B4-BE49-F238E27FC236}">
                <a16:creationId xmlns:a16="http://schemas.microsoft.com/office/drawing/2014/main" id="{5834227C-27D3-3263-F834-DD562FD86BAC}"/>
              </a:ext>
            </a:extLst>
          </p:cNvPr>
          <p:cNvSpPr txBox="1"/>
          <p:nvPr/>
        </p:nvSpPr>
        <p:spPr>
          <a:xfrm>
            <a:off x="4846983" y="681037"/>
            <a:ext cx="6096000" cy="369332"/>
          </a:xfrm>
          <a:prstGeom prst="rect">
            <a:avLst/>
          </a:prstGeom>
          <a:noFill/>
        </p:spPr>
        <p:txBody>
          <a:bodyPr wrap="square">
            <a:spAutoFit/>
          </a:bodyPr>
          <a:lstStyle/>
          <a:p>
            <a:r>
              <a:rPr lang="en-CA" dirty="0"/>
              <a:t>https://www.youtube.com/watch?v=KY7_ytZDlN8&amp;amp;t=1s</a:t>
            </a:r>
          </a:p>
        </p:txBody>
      </p:sp>
      <p:sp>
        <p:nvSpPr>
          <p:cNvPr id="7" name="TextBox 6">
            <a:extLst>
              <a:ext uri="{FF2B5EF4-FFF2-40B4-BE49-F238E27FC236}">
                <a16:creationId xmlns:a16="http://schemas.microsoft.com/office/drawing/2014/main" id="{FCF0CB1F-1700-458E-16AE-3E6019341C91}"/>
              </a:ext>
            </a:extLst>
          </p:cNvPr>
          <p:cNvSpPr txBox="1"/>
          <p:nvPr/>
        </p:nvSpPr>
        <p:spPr>
          <a:xfrm>
            <a:off x="867389" y="6287647"/>
            <a:ext cx="1361270" cy="369332"/>
          </a:xfrm>
          <a:prstGeom prst="rect">
            <a:avLst/>
          </a:prstGeom>
          <a:noFill/>
        </p:spPr>
        <p:txBody>
          <a:bodyPr wrap="none" rtlCol="0">
            <a:spAutoFit/>
          </a:bodyPr>
          <a:lstStyle/>
          <a:p>
            <a:r>
              <a:rPr lang="en-US" dirty="0"/>
              <a:t>CAMH, 2010</a:t>
            </a:r>
            <a:endParaRPr lang="en-CA" dirty="0"/>
          </a:p>
        </p:txBody>
      </p:sp>
    </p:spTree>
    <p:extLst>
      <p:ext uri="{BB962C8B-B14F-4D97-AF65-F5344CB8AC3E}">
        <p14:creationId xmlns:p14="http://schemas.microsoft.com/office/powerpoint/2010/main" val="242393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F73AD3-3BD0-0147-147F-52500A93F333}"/>
              </a:ext>
            </a:extLst>
          </p:cNvPr>
          <p:cNvSpPr>
            <a:spLocks noGrp="1"/>
          </p:cNvSpPr>
          <p:nvPr>
            <p:ph type="title"/>
          </p:nvPr>
        </p:nvSpPr>
        <p:spPr>
          <a:xfrm>
            <a:off x="643467" y="321734"/>
            <a:ext cx="10905066" cy="1135737"/>
          </a:xfrm>
        </p:spPr>
        <p:txBody>
          <a:bodyPr>
            <a:normAutofit/>
          </a:bodyPr>
          <a:lstStyle/>
          <a:p>
            <a:r>
              <a:rPr lang="en-US" sz="3600"/>
              <a:t>What is harm reduction?</a:t>
            </a:r>
            <a:endParaRPr lang="en-CA" sz="3600"/>
          </a:p>
        </p:txBody>
      </p:sp>
      <p:sp>
        <p:nvSpPr>
          <p:cNvPr id="3" name="Content Placeholder 2">
            <a:extLst>
              <a:ext uri="{FF2B5EF4-FFF2-40B4-BE49-F238E27FC236}">
                <a16:creationId xmlns:a16="http://schemas.microsoft.com/office/drawing/2014/main" id="{CA6EFA50-C31F-7979-8E17-5820CBF01C6E}"/>
              </a:ext>
            </a:extLst>
          </p:cNvPr>
          <p:cNvSpPr>
            <a:spLocks noGrp="1"/>
          </p:cNvSpPr>
          <p:nvPr>
            <p:ph idx="1"/>
          </p:nvPr>
        </p:nvSpPr>
        <p:spPr>
          <a:xfrm>
            <a:off x="643467" y="1782981"/>
            <a:ext cx="10905066" cy="4393982"/>
          </a:xfrm>
        </p:spPr>
        <p:txBody>
          <a:bodyPr>
            <a:normAutofit/>
          </a:bodyPr>
          <a:lstStyle/>
          <a:p>
            <a:r>
              <a:rPr lang="en-US" sz="2000" dirty="0"/>
              <a:t>Harm reduction, based on the definition by the International Harm Reduction Association (2021) is stated as “policies, </a:t>
            </a:r>
            <a:r>
              <a:rPr lang="en-US" sz="2000" dirty="0" err="1"/>
              <a:t>programmes</a:t>
            </a:r>
            <a:r>
              <a:rPr lang="en-US" sz="2000" dirty="0"/>
              <a:t> and projects that aim to reduce the health, social and economic harms associated with the use of psychoactive substances. It is an evidence-based and cost-effective approach – bringing benefits to the individual, community and society” (para. 1).  </a:t>
            </a:r>
          </a:p>
          <a:p>
            <a:r>
              <a:rPr lang="en-US" sz="2000" dirty="0"/>
              <a:t>In Canada, harm reduction programs are heavily dependent on community-based agencies and reliant on provincial and federal government funding for service provision, so lack consistency.  In 2015, "only two jurisdictions in Canada had current provincial-level, stand-alone harm reduction policies" (</a:t>
            </a:r>
            <a:r>
              <a:rPr lang="en-US" sz="2000" dirty="0" err="1"/>
              <a:t>Hyshka</a:t>
            </a:r>
            <a:r>
              <a:rPr lang="en-US" sz="2000" dirty="0"/>
              <a:t> et al., 2017, para. 3), which confirms what many individuals working in harm reduction in Canada have suggested, that a harm reduction philosophy is not embedded in policy or funding at any governmental level.</a:t>
            </a:r>
            <a:endParaRPr lang="en-CA"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75380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AB3EB7-5494-4EC0-8487-D1C0A1C7ACA0}"/>
              </a:ext>
            </a:extLst>
          </p:cNvPr>
          <p:cNvSpPr>
            <a:spLocks noGrp="1"/>
          </p:cNvSpPr>
          <p:nvPr>
            <p:ph type="title"/>
          </p:nvPr>
        </p:nvSpPr>
        <p:spPr>
          <a:xfrm>
            <a:off x="838200" y="365125"/>
            <a:ext cx="10515600" cy="1325563"/>
          </a:xfrm>
        </p:spPr>
        <p:txBody>
          <a:bodyPr>
            <a:normAutofit/>
          </a:bodyPr>
          <a:lstStyle/>
          <a:p>
            <a:r>
              <a:rPr lang="en-US" sz="5400"/>
              <a:t>Why is harm reduction important? </a:t>
            </a:r>
            <a:endParaRPr lang="en-CA"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B1A153D-29D5-A34D-B353-E138599E69D6}"/>
              </a:ext>
            </a:extLst>
          </p:cNvPr>
          <p:cNvSpPr>
            <a:spLocks noGrp="1"/>
          </p:cNvSpPr>
          <p:nvPr>
            <p:ph idx="1"/>
          </p:nvPr>
        </p:nvSpPr>
        <p:spPr>
          <a:xfrm>
            <a:off x="838200" y="1929384"/>
            <a:ext cx="10515600" cy="4251960"/>
          </a:xfrm>
        </p:spPr>
        <p:txBody>
          <a:bodyPr>
            <a:normAutofit/>
          </a:bodyPr>
          <a:lstStyle/>
          <a:p>
            <a:r>
              <a:rPr lang="en-US" sz="2200" dirty="0"/>
              <a:t>Effective harm reduction programs seek to serve some of the most marginalized individuals in Canada.</a:t>
            </a:r>
          </a:p>
          <a:p>
            <a:r>
              <a:rPr lang="en-US" sz="2200" dirty="0"/>
              <a:t>As we have explored, substance use is frequently misunderstood and stigmatized; therefore it stands to reason that harm reduction strategies that help support individuals who use substances would be concurrently maligned and perhaps not overtly supported in Canada.  </a:t>
            </a:r>
          </a:p>
          <a:p>
            <a:r>
              <a:rPr lang="en-US" sz="2200" dirty="0"/>
              <a:t>Part of your work, as Social Service workers, is to address the stigma associated with not only substance abuse, but harm reduction.  </a:t>
            </a:r>
          </a:p>
          <a:p>
            <a:r>
              <a:rPr lang="en-US" sz="2200" dirty="0"/>
              <a:t>How will you do this?  </a:t>
            </a:r>
          </a:p>
        </p:txBody>
      </p:sp>
    </p:spTree>
    <p:extLst>
      <p:ext uri="{BB962C8B-B14F-4D97-AF65-F5344CB8AC3E}">
        <p14:creationId xmlns:p14="http://schemas.microsoft.com/office/powerpoint/2010/main" val="3764983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0BA444A991944CB2E28A4A9EC9ED09" ma:contentTypeVersion="14" ma:contentTypeDescription="Create a new document." ma:contentTypeScope="" ma:versionID="ca9bb5cd47148e9c4147d361ccf700db">
  <xsd:schema xmlns:xsd="http://www.w3.org/2001/XMLSchema" xmlns:xs="http://www.w3.org/2001/XMLSchema" xmlns:p="http://schemas.microsoft.com/office/2006/metadata/properties" xmlns:ns3="d98d3ddf-1626-4aa3-a8ce-c711c8ab8206" xmlns:ns4="9402ece2-74f2-438f-a560-a276ab24c45f" targetNamespace="http://schemas.microsoft.com/office/2006/metadata/properties" ma:root="true" ma:fieldsID="61ab40ec055401c600d378c2ed929d72" ns3:_="" ns4:_="">
    <xsd:import namespace="d98d3ddf-1626-4aa3-a8ce-c711c8ab8206"/>
    <xsd:import namespace="9402ece2-74f2-438f-a560-a276ab24c45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8d3ddf-1626-4aa3-a8ce-c711c8ab820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402ece2-74f2-438f-a560-a276ab24c45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F1FAA5-2045-4BAE-A6BF-C70F0673172B}">
  <ds:schemaRefs>
    <ds:schemaRef ds:uri="http://schemas.microsoft.com/sharepoint/v3/contenttype/forms"/>
  </ds:schemaRefs>
</ds:datastoreItem>
</file>

<file path=customXml/itemProps2.xml><?xml version="1.0" encoding="utf-8"?>
<ds:datastoreItem xmlns:ds="http://schemas.openxmlformats.org/officeDocument/2006/customXml" ds:itemID="{F0B8FAC2-1100-4CFB-90C0-C9E260D460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8d3ddf-1626-4aa3-a8ce-c711c8ab8206"/>
    <ds:schemaRef ds:uri="9402ece2-74f2-438f-a560-a276ab24c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1031A9-DDD2-438C-8CCD-E635202F6468}">
  <ds:schemaRefs>
    <ds:schemaRef ds:uri="d98d3ddf-1626-4aa3-a8ce-c711c8ab8206"/>
    <ds:schemaRef ds:uri="http://schemas.openxmlformats.org/package/2006/metadata/core-properties"/>
    <ds:schemaRef ds:uri="http://purl.org/dc/elements/1.1/"/>
    <ds:schemaRef ds:uri="http://schemas.microsoft.com/office/2006/documentManagement/types"/>
    <ds:schemaRef ds:uri="http://purl.org/dc/dcmitype/"/>
    <ds:schemaRef ds:uri="http://schemas.microsoft.com/office/2006/metadata/properties"/>
    <ds:schemaRef ds:uri="http://schemas.microsoft.com/office/infopath/2007/PartnerControls"/>
    <ds:schemaRef ds:uri="http://www.w3.org/XML/1998/namespace"/>
    <ds:schemaRef ds:uri="9402ece2-74f2-438f-a560-a276ab24c45f"/>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4360</TotalTime>
  <Words>3145</Words>
  <Application>Microsoft Office PowerPoint</Application>
  <PresentationFormat>Widescreen</PresentationFormat>
  <Paragraphs>86</Paragraphs>
  <Slides>24</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Exploring Substance Use in Canada. A Curriculum for Social Service Workers </vt:lpstr>
      <vt:lpstr>Learning Objectives:</vt:lpstr>
      <vt:lpstr>What is harm reduction?</vt:lpstr>
      <vt:lpstr>Harm reduction is</vt:lpstr>
      <vt:lpstr>In the world of substance use</vt:lpstr>
      <vt:lpstr>Harm Reduction is becoming more understood</vt:lpstr>
      <vt:lpstr>PowerPoint Presentation</vt:lpstr>
      <vt:lpstr>What is harm reduction?</vt:lpstr>
      <vt:lpstr>Why is harm reduction important? </vt:lpstr>
      <vt:lpstr>Harm Reduction in Canada</vt:lpstr>
      <vt:lpstr>Managed Alcohol Programs</vt:lpstr>
      <vt:lpstr>Heroin Assisted Treatment (HAT)</vt:lpstr>
      <vt:lpstr>Syringe Distribution Programs</vt:lpstr>
      <vt:lpstr>Safe Injection Sites (SIS)</vt:lpstr>
      <vt:lpstr>Beyond the services provided…</vt:lpstr>
      <vt:lpstr>PowerPoint Presentation</vt:lpstr>
      <vt:lpstr>Overdose Prevention Sites</vt:lpstr>
      <vt:lpstr>OPS are “pop ups”</vt:lpstr>
      <vt:lpstr>Naloxone</vt:lpstr>
      <vt:lpstr>PowerPoint Presentation</vt:lpstr>
      <vt:lpstr>Gender and harm reduction</vt:lpstr>
      <vt:lpstr>Areas that must be addressed</vt:lpstr>
      <vt:lpstr>Self Care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leanna</dc:creator>
  <cp:lastModifiedBy>Crouse,Julie</cp:lastModifiedBy>
  <cp:revision>3</cp:revision>
  <dcterms:created xsi:type="dcterms:W3CDTF">2022-05-25T21:17:49Z</dcterms:created>
  <dcterms:modified xsi:type="dcterms:W3CDTF">2022-06-08T16:44:17Z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0x010100B30BA444A991944CB2E28A4A9EC9ED09</vt:lpwstr>
  </property>
</Properties>
</file>