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 id="2147483660" r:id="rId5"/>
  </p:sldMasterIdLst>
  <p:notesMasterIdLst>
    <p:notesMasterId r:id="rId22"/>
  </p:notesMasterIdLst>
  <p:handoutMasterIdLst>
    <p:handoutMasterId r:id="rId23"/>
  </p:handoutMasterIdLst>
  <p:sldIdLst>
    <p:sldId id="256" r:id="rId6"/>
    <p:sldId id="311" r:id="rId7"/>
    <p:sldId id="312" r:id="rId8"/>
    <p:sldId id="313" r:id="rId9"/>
    <p:sldId id="314" r:id="rId10"/>
    <p:sldId id="315" r:id="rId11"/>
    <p:sldId id="316" r:id="rId12"/>
    <p:sldId id="317" r:id="rId13"/>
    <p:sldId id="318" r:id="rId14"/>
    <p:sldId id="329" r:id="rId15"/>
    <p:sldId id="320" r:id="rId16"/>
    <p:sldId id="321" r:id="rId17"/>
    <p:sldId id="328" r:id="rId18"/>
    <p:sldId id="307" r:id="rId19"/>
    <p:sldId id="336" r:id="rId20"/>
    <p:sldId id="337" r:id="rId21"/>
  </p:sldIdLst>
  <p:sldSz cx="9144000" cy="5143500" type="screen16x9"/>
  <p:notesSz cx="6858000" cy="9144000"/>
  <p:embeddedFontLst>
    <p:embeddedFont>
      <p:font typeface="Calibri" panose="020F0502020204030204" pitchFamily="34" charset="0"/>
      <p:regular r:id="rId24"/>
      <p:bold r:id="rId25"/>
      <p:italic r:id="rId26"/>
      <p:boldItalic r:id="rId27"/>
    </p:embeddedFont>
    <p:embeddedFont>
      <p:font typeface="Roboto" panose="02000000000000000000" pitchFamily="2"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ienzi, Jack" initials="MJ" lastIdx="5" clrIdx="0">
    <p:extLst>
      <p:ext uri="{19B8F6BF-5375-455C-9EA6-DF929625EA0E}">
        <p15:presenceInfo xmlns:p15="http://schemas.microsoft.com/office/powerpoint/2012/main" userId="S-1-5-21-750930478-754930973-930774774-290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a:srgbClr val="FFFFFF"/>
    <a:srgbClr val="FF5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F73D94-9856-4A4A-A75A-767E2B82248C}" v="228" dt="2023-04-12T16:30:07.670"/>
    <p1510:client id="{25803511-C0E4-D936-7E6C-739128CEE642}" v="30" dt="2023-04-21T13:27:48.3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332" autoAdjust="0"/>
    <p:restoredTop sz="81646" autoAdjust="0"/>
  </p:normalViewPr>
  <p:slideViewPr>
    <p:cSldViewPr snapToGrid="0">
      <p:cViewPr varScale="1">
        <p:scale>
          <a:sx n="72" d="100"/>
          <a:sy n="72" d="100"/>
        </p:scale>
        <p:origin x="708" y="52"/>
      </p:cViewPr>
      <p:guideLst>
        <p:guide orient="horz" pos="1620"/>
        <p:guide pos="2880"/>
      </p:guideLst>
    </p:cSldViewPr>
  </p:slideViewPr>
  <p:notesTextViewPr>
    <p:cViewPr>
      <p:scale>
        <a:sx n="1" d="1"/>
        <a:sy n="1" d="1"/>
      </p:scale>
      <p:origin x="0" y="0"/>
    </p:cViewPr>
  </p:notesTextViewPr>
  <p:notesViewPr>
    <p:cSldViewPr snapToGrid="0">
      <p:cViewPr varScale="1">
        <p:scale>
          <a:sx n="84" d="100"/>
          <a:sy n="84" d="100"/>
        </p:scale>
        <p:origin x="319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3.fntdata"/><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2.fntdata"/><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1.fntdata"/><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openxmlformats.org/officeDocument/2006/relationships/font" Target="fonts/font5.fntdata"/><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ch, Shauna" userId="S::sroch@fanshawec.ca::05ca025a-1219-4008-8ea7-6708a3b6b10f" providerId="AD" clId="Web-{25803511-C0E4-D936-7E6C-739128CEE642}"/>
    <pc:docChg chg="modSld">
      <pc:chgData name="Roch, Shauna" userId="S::sroch@fanshawec.ca::05ca025a-1219-4008-8ea7-6708a3b6b10f" providerId="AD" clId="Web-{25803511-C0E4-D936-7E6C-739128CEE642}" dt="2023-04-21T13:27:46.839" v="28" actId="20577"/>
      <pc:docMkLst>
        <pc:docMk/>
      </pc:docMkLst>
      <pc:sldChg chg="modSp">
        <pc:chgData name="Roch, Shauna" userId="S::sroch@fanshawec.ca::05ca025a-1219-4008-8ea7-6708a3b6b10f" providerId="AD" clId="Web-{25803511-C0E4-D936-7E6C-739128CEE642}" dt="2023-04-21T13:27:38.199" v="26" actId="20577"/>
        <pc:sldMkLst>
          <pc:docMk/>
          <pc:sldMk cId="1115321632" sldId="307"/>
        </pc:sldMkLst>
        <pc:spChg chg="mod">
          <ac:chgData name="Roch, Shauna" userId="S::sroch@fanshawec.ca::05ca025a-1219-4008-8ea7-6708a3b6b10f" providerId="AD" clId="Web-{25803511-C0E4-D936-7E6C-739128CEE642}" dt="2023-04-21T13:27:38.199" v="26" actId="20577"/>
          <ac:spMkLst>
            <pc:docMk/>
            <pc:sldMk cId="1115321632" sldId="307"/>
            <ac:spMk id="3" creationId="{C3435057-8CC2-05DF-488C-7EF4260BC5F7}"/>
          </ac:spMkLst>
        </pc:spChg>
      </pc:sldChg>
      <pc:sldChg chg="modSp">
        <pc:chgData name="Roch, Shauna" userId="S::sroch@fanshawec.ca::05ca025a-1219-4008-8ea7-6708a3b6b10f" providerId="AD" clId="Web-{25803511-C0E4-D936-7E6C-739128CEE642}" dt="2023-04-21T13:27:10.558" v="12" actId="20577"/>
        <pc:sldMkLst>
          <pc:docMk/>
          <pc:sldMk cId="2292086194" sldId="321"/>
        </pc:sldMkLst>
        <pc:spChg chg="mod">
          <ac:chgData name="Roch, Shauna" userId="S::sroch@fanshawec.ca::05ca025a-1219-4008-8ea7-6708a3b6b10f" providerId="AD" clId="Web-{25803511-C0E4-D936-7E6C-739128CEE642}" dt="2023-04-21T13:27:10.558" v="12" actId="20577"/>
          <ac:spMkLst>
            <pc:docMk/>
            <pc:sldMk cId="2292086194" sldId="321"/>
            <ac:spMk id="3" creationId="{4008DEF2-BEB6-4B15-93D8-4CC34FB766C6}"/>
          </ac:spMkLst>
        </pc:spChg>
      </pc:sldChg>
      <pc:sldChg chg="modSp">
        <pc:chgData name="Roch, Shauna" userId="S::sroch@fanshawec.ca::05ca025a-1219-4008-8ea7-6708a3b6b10f" providerId="AD" clId="Web-{25803511-C0E4-D936-7E6C-739128CEE642}" dt="2023-04-21T13:26:19.322" v="8" actId="20577"/>
        <pc:sldMkLst>
          <pc:docMk/>
          <pc:sldMk cId="1577014080" sldId="328"/>
        </pc:sldMkLst>
        <pc:spChg chg="mod">
          <ac:chgData name="Roch, Shauna" userId="S::sroch@fanshawec.ca::05ca025a-1219-4008-8ea7-6708a3b6b10f" providerId="AD" clId="Web-{25803511-C0E4-D936-7E6C-739128CEE642}" dt="2023-04-21T13:26:19.322" v="8" actId="20577"/>
          <ac:spMkLst>
            <pc:docMk/>
            <pc:sldMk cId="1577014080" sldId="328"/>
            <ac:spMk id="3" creationId="{DA12EA40-313A-4D6A-8248-9C0A112FF225}"/>
          </ac:spMkLst>
        </pc:spChg>
      </pc:sldChg>
      <pc:sldChg chg="modSp modNotes">
        <pc:chgData name="Roch, Shauna" userId="S::sroch@fanshawec.ca::05ca025a-1219-4008-8ea7-6708a3b6b10f" providerId="AD" clId="Web-{25803511-C0E4-D936-7E6C-739128CEE642}" dt="2023-04-21T13:25:37.931" v="6"/>
        <pc:sldMkLst>
          <pc:docMk/>
          <pc:sldMk cId="3754599963" sldId="329"/>
        </pc:sldMkLst>
        <pc:spChg chg="mod">
          <ac:chgData name="Roch, Shauna" userId="S::sroch@fanshawec.ca::05ca025a-1219-4008-8ea7-6708a3b6b10f" providerId="AD" clId="Web-{25803511-C0E4-D936-7E6C-739128CEE642}" dt="2023-04-21T13:25:34.790" v="2" actId="20577"/>
          <ac:spMkLst>
            <pc:docMk/>
            <pc:sldMk cId="3754599963" sldId="329"/>
            <ac:spMk id="3" creationId="{5B0033E6-B07D-46E9-B8E6-DBE140723300}"/>
          </ac:spMkLst>
        </pc:spChg>
      </pc:sldChg>
      <pc:sldChg chg="modSp">
        <pc:chgData name="Roch, Shauna" userId="S::sroch@fanshawec.ca::05ca025a-1219-4008-8ea7-6708a3b6b10f" providerId="AD" clId="Web-{25803511-C0E4-D936-7E6C-739128CEE642}" dt="2023-04-21T13:27:43.496" v="27" actId="20577"/>
        <pc:sldMkLst>
          <pc:docMk/>
          <pc:sldMk cId="1821330087" sldId="336"/>
        </pc:sldMkLst>
        <pc:spChg chg="mod">
          <ac:chgData name="Roch, Shauna" userId="S::sroch@fanshawec.ca::05ca025a-1219-4008-8ea7-6708a3b6b10f" providerId="AD" clId="Web-{25803511-C0E4-D936-7E6C-739128CEE642}" dt="2023-04-21T13:27:43.496" v="27" actId="20577"/>
          <ac:spMkLst>
            <pc:docMk/>
            <pc:sldMk cId="1821330087" sldId="336"/>
            <ac:spMk id="3" creationId="{C3435057-8CC2-05DF-488C-7EF4260BC5F7}"/>
          </ac:spMkLst>
        </pc:spChg>
      </pc:sldChg>
      <pc:sldChg chg="modSp">
        <pc:chgData name="Roch, Shauna" userId="S::sroch@fanshawec.ca::05ca025a-1219-4008-8ea7-6708a3b6b10f" providerId="AD" clId="Web-{25803511-C0E4-D936-7E6C-739128CEE642}" dt="2023-04-21T13:27:46.839" v="28" actId="20577"/>
        <pc:sldMkLst>
          <pc:docMk/>
          <pc:sldMk cId="3165547503" sldId="337"/>
        </pc:sldMkLst>
        <pc:spChg chg="mod">
          <ac:chgData name="Roch, Shauna" userId="S::sroch@fanshawec.ca::05ca025a-1219-4008-8ea7-6708a3b6b10f" providerId="AD" clId="Web-{25803511-C0E4-D936-7E6C-739128CEE642}" dt="2023-04-21T13:27:46.839" v="28" actId="20577"/>
          <ac:spMkLst>
            <pc:docMk/>
            <pc:sldMk cId="3165547503" sldId="337"/>
            <ac:spMk id="3" creationId="{C3435057-8CC2-05DF-488C-7EF4260BC5F7}"/>
          </ac:spMkLst>
        </pc:spChg>
      </pc:sldChg>
    </pc:docChg>
  </pc:docChgLst>
  <pc:docChgLst>
    <pc:chgData name="Stracuzzi, Andrew" userId="35167598-ed26-45ef-b183-b7efd547e62a" providerId="ADAL" clId="{02F73D94-9856-4A4A-A75A-767E2B82248C}"/>
    <pc:docChg chg="undo custSel addSld delSld modSld">
      <pc:chgData name="Stracuzzi, Andrew" userId="35167598-ed26-45ef-b183-b7efd547e62a" providerId="ADAL" clId="{02F73D94-9856-4A4A-A75A-767E2B82248C}" dt="2023-04-12T16:39:29.496" v="706" actId="20577"/>
      <pc:docMkLst>
        <pc:docMk/>
      </pc:docMkLst>
      <pc:sldChg chg="modSp mod">
        <pc:chgData name="Stracuzzi, Andrew" userId="35167598-ed26-45ef-b183-b7efd547e62a" providerId="ADAL" clId="{02F73D94-9856-4A4A-A75A-767E2B82248C}" dt="2023-04-12T16:39:29.496" v="706" actId="20577"/>
        <pc:sldMkLst>
          <pc:docMk/>
          <pc:sldMk cId="0" sldId="256"/>
        </pc:sldMkLst>
        <pc:spChg chg="mod">
          <ac:chgData name="Stracuzzi, Andrew" userId="35167598-ed26-45ef-b183-b7efd547e62a" providerId="ADAL" clId="{02F73D94-9856-4A4A-A75A-767E2B82248C}" dt="2023-04-12T16:39:29.496" v="706" actId="20577"/>
          <ac:spMkLst>
            <pc:docMk/>
            <pc:sldMk cId="0" sldId="256"/>
            <ac:spMk id="81" creationId="{00000000-0000-0000-0000-000000000000}"/>
          </ac:spMkLst>
        </pc:spChg>
      </pc:sldChg>
      <pc:sldChg chg="modSp mod">
        <pc:chgData name="Stracuzzi, Andrew" userId="35167598-ed26-45ef-b183-b7efd547e62a" providerId="ADAL" clId="{02F73D94-9856-4A4A-A75A-767E2B82248C}" dt="2023-04-12T16:34:27.037" v="658" actId="14100"/>
        <pc:sldMkLst>
          <pc:docMk/>
          <pc:sldMk cId="1115321632" sldId="307"/>
        </pc:sldMkLst>
        <pc:spChg chg="mod">
          <ac:chgData name="Stracuzzi, Andrew" userId="35167598-ed26-45ef-b183-b7efd547e62a" providerId="ADAL" clId="{02F73D94-9856-4A4A-A75A-767E2B82248C}" dt="2023-04-12T16:34:27.037" v="658" actId="14100"/>
          <ac:spMkLst>
            <pc:docMk/>
            <pc:sldMk cId="1115321632" sldId="307"/>
            <ac:spMk id="4" creationId="{D3AB1A63-EEF7-D6E0-D20B-1F01701EECE5}"/>
          </ac:spMkLst>
        </pc:spChg>
      </pc:sldChg>
      <pc:sldChg chg="modSp mod">
        <pc:chgData name="Stracuzzi, Andrew" userId="35167598-ed26-45ef-b183-b7efd547e62a" providerId="ADAL" clId="{02F73D94-9856-4A4A-A75A-767E2B82248C}" dt="2023-04-12T16:38:30.789" v="699" actId="962"/>
        <pc:sldMkLst>
          <pc:docMk/>
          <pc:sldMk cId="4129665470" sldId="314"/>
        </pc:sldMkLst>
        <pc:picChg chg="mod">
          <ac:chgData name="Stracuzzi, Andrew" userId="35167598-ed26-45ef-b183-b7efd547e62a" providerId="ADAL" clId="{02F73D94-9856-4A4A-A75A-767E2B82248C}" dt="2023-04-12T16:38:30.789" v="699" actId="962"/>
          <ac:picMkLst>
            <pc:docMk/>
            <pc:sldMk cId="4129665470" sldId="314"/>
            <ac:picMk id="7" creationId="{44D4B555-8254-270B-E10D-08E6D91E18F3}"/>
          </ac:picMkLst>
        </pc:picChg>
      </pc:sldChg>
      <pc:sldChg chg="modSp mod modNotesTx">
        <pc:chgData name="Stracuzzi, Andrew" userId="35167598-ed26-45ef-b183-b7efd547e62a" providerId="ADAL" clId="{02F73D94-9856-4A4A-A75A-767E2B82248C}" dt="2023-04-12T15:26:40.155" v="103" actId="113"/>
        <pc:sldMkLst>
          <pc:docMk/>
          <pc:sldMk cId="3905106268" sldId="315"/>
        </pc:sldMkLst>
        <pc:spChg chg="mod">
          <ac:chgData name="Stracuzzi, Andrew" userId="35167598-ed26-45ef-b183-b7efd547e62a" providerId="ADAL" clId="{02F73D94-9856-4A4A-A75A-767E2B82248C}" dt="2023-04-12T15:17:56.756" v="1"/>
          <ac:spMkLst>
            <pc:docMk/>
            <pc:sldMk cId="3905106268" sldId="315"/>
            <ac:spMk id="2" creationId="{76E9EEAA-B81F-463F-8C63-A94BFD0BBF76}"/>
          </ac:spMkLst>
        </pc:spChg>
        <pc:spChg chg="mod">
          <ac:chgData name="Stracuzzi, Andrew" userId="35167598-ed26-45ef-b183-b7efd547e62a" providerId="ADAL" clId="{02F73D94-9856-4A4A-A75A-767E2B82248C}" dt="2023-04-12T15:26:40.155" v="103" actId="113"/>
          <ac:spMkLst>
            <pc:docMk/>
            <pc:sldMk cId="3905106268" sldId="315"/>
            <ac:spMk id="3" creationId="{29679D5E-6273-43EE-B402-960068D2F827}"/>
          </ac:spMkLst>
        </pc:spChg>
        <pc:spChg chg="mod">
          <ac:chgData name="Stracuzzi, Andrew" userId="35167598-ed26-45ef-b183-b7efd547e62a" providerId="ADAL" clId="{02F73D94-9856-4A4A-A75A-767E2B82248C}" dt="2023-04-12T15:26:33.567" v="102" actId="1076"/>
          <ac:spMkLst>
            <pc:docMk/>
            <pc:sldMk cId="3905106268" sldId="315"/>
            <ac:spMk id="4" creationId="{27B55E77-B589-D81D-8DCF-464E5D8CE548}"/>
          </ac:spMkLst>
        </pc:spChg>
      </pc:sldChg>
      <pc:sldChg chg="addSp delSp modSp mod">
        <pc:chgData name="Stracuzzi, Andrew" userId="35167598-ed26-45ef-b183-b7efd547e62a" providerId="ADAL" clId="{02F73D94-9856-4A4A-A75A-767E2B82248C}" dt="2023-04-12T15:34:22.960" v="194" actId="27636"/>
        <pc:sldMkLst>
          <pc:docMk/>
          <pc:sldMk cId="3804494261" sldId="316"/>
        </pc:sldMkLst>
        <pc:spChg chg="mod">
          <ac:chgData name="Stracuzzi, Andrew" userId="35167598-ed26-45ef-b183-b7efd547e62a" providerId="ADAL" clId="{02F73D94-9856-4A4A-A75A-767E2B82248C}" dt="2023-04-12T15:34:11.032" v="184" actId="1076"/>
          <ac:spMkLst>
            <pc:docMk/>
            <pc:sldMk cId="3804494261" sldId="316"/>
            <ac:spMk id="2" creationId="{91B12523-EE4F-48DF-87E7-35BC878C6D71}"/>
          </ac:spMkLst>
        </pc:spChg>
        <pc:spChg chg="mod">
          <ac:chgData name="Stracuzzi, Andrew" userId="35167598-ed26-45ef-b183-b7efd547e62a" providerId="ADAL" clId="{02F73D94-9856-4A4A-A75A-767E2B82248C}" dt="2023-04-12T15:34:22.960" v="194" actId="27636"/>
          <ac:spMkLst>
            <pc:docMk/>
            <pc:sldMk cId="3804494261" sldId="316"/>
            <ac:spMk id="3" creationId="{CB8EF627-C55B-4348-B874-91F64FBACB95}"/>
          </ac:spMkLst>
        </pc:spChg>
        <pc:spChg chg="add del mod">
          <ac:chgData name="Stracuzzi, Andrew" userId="35167598-ed26-45ef-b183-b7efd547e62a" providerId="ADAL" clId="{02F73D94-9856-4A4A-A75A-767E2B82248C}" dt="2023-04-12T15:34:10.082" v="182"/>
          <ac:spMkLst>
            <pc:docMk/>
            <pc:sldMk cId="3804494261" sldId="316"/>
            <ac:spMk id="4" creationId="{3FBC5AB2-877F-C639-32A4-FDF329750DB3}"/>
          </ac:spMkLst>
        </pc:spChg>
      </pc:sldChg>
      <pc:sldChg chg="modSp mod">
        <pc:chgData name="Stracuzzi, Andrew" userId="35167598-ed26-45ef-b183-b7efd547e62a" providerId="ADAL" clId="{02F73D94-9856-4A4A-A75A-767E2B82248C}" dt="2023-04-12T15:40:32.819" v="417" actId="962"/>
        <pc:sldMkLst>
          <pc:docMk/>
          <pc:sldMk cId="1401199078" sldId="317"/>
        </pc:sldMkLst>
        <pc:spChg chg="mod">
          <ac:chgData name="Stracuzzi, Andrew" userId="35167598-ed26-45ef-b183-b7efd547e62a" providerId="ADAL" clId="{02F73D94-9856-4A4A-A75A-767E2B82248C}" dt="2023-04-12T15:35:17.342" v="198" actId="20577"/>
          <ac:spMkLst>
            <pc:docMk/>
            <pc:sldMk cId="1401199078" sldId="317"/>
            <ac:spMk id="2" creationId="{E77C3512-508F-433C-A5CF-8AB94C3E63E5}"/>
          </ac:spMkLst>
        </pc:spChg>
        <pc:graphicFrameChg chg="mod">
          <ac:chgData name="Stracuzzi, Andrew" userId="35167598-ed26-45ef-b183-b7efd547e62a" providerId="ADAL" clId="{02F73D94-9856-4A4A-A75A-767E2B82248C}" dt="2023-04-12T15:40:32.819" v="417" actId="962"/>
          <ac:graphicFrameMkLst>
            <pc:docMk/>
            <pc:sldMk cId="1401199078" sldId="317"/>
            <ac:graphicFrameMk id="7" creationId="{5FB40519-6DA7-21E6-C1F1-4F36FD56F0F6}"/>
          </ac:graphicFrameMkLst>
        </pc:graphicFrameChg>
      </pc:sldChg>
      <pc:sldChg chg="addSp delSp modSp mod">
        <pc:chgData name="Stracuzzi, Andrew" userId="35167598-ed26-45ef-b183-b7efd547e62a" providerId="ADAL" clId="{02F73D94-9856-4A4A-A75A-767E2B82248C}" dt="2023-04-12T16:38:44.873" v="700" actId="962"/>
        <pc:sldMkLst>
          <pc:docMk/>
          <pc:sldMk cId="2441380674" sldId="318"/>
        </pc:sldMkLst>
        <pc:spChg chg="mod">
          <ac:chgData name="Stracuzzi, Andrew" userId="35167598-ed26-45ef-b183-b7efd547e62a" providerId="ADAL" clId="{02F73D94-9856-4A4A-A75A-767E2B82248C}" dt="2023-04-12T15:41:38.172" v="421"/>
          <ac:spMkLst>
            <pc:docMk/>
            <pc:sldMk cId="2441380674" sldId="318"/>
            <ac:spMk id="2" creationId="{A7007692-0FBD-4632-8CB7-57D86322089A}"/>
          </ac:spMkLst>
        </pc:spChg>
        <pc:spChg chg="mod">
          <ac:chgData name="Stracuzzi, Andrew" userId="35167598-ed26-45ef-b183-b7efd547e62a" providerId="ADAL" clId="{02F73D94-9856-4A4A-A75A-767E2B82248C}" dt="2023-04-12T15:46:37.010" v="488" actId="27636"/>
          <ac:spMkLst>
            <pc:docMk/>
            <pc:sldMk cId="2441380674" sldId="318"/>
            <ac:spMk id="3" creationId="{5B0033E6-B07D-46E9-B8E6-DBE140723300}"/>
          </ac:spMkLst>
        </pc:spChg>
        <pc:spChg chg="del">
          <ac:chgData name="Stracuzzi, Andrew" userId="35167598-ed26-45ef-b183-b7efd547e62a" providerId="ADAL" clId="{02F73D94-9856-4A4A-A75A-767E2B82248C}" dt="2023-04-12T15:44:44.656" v="460" actId="478"/>
          <ac:spMkLst>
            <pc:docMk/>
            <pc:sldMk cId="2441380674" sldId="318"/>
            <ac:spMk id="6" creationId="{87239BC7-ED01-4602-5FDE-E25694B91A2F}"/>
          </ac:spMkLst>
        </pc:spChg>
        <pc:spChg chg="add mod">
          <ac:chgData name="Stracuzzi, Andrew" userId="35167598-ed26-45ef-b183-b7efd547e62a" providerId="ADAL" clId="{02F73D94-9856-4A4A-A75A-767E2B82248C}" dt="2023-04-12T15:46:52.329" v="492" actId="1076"/>
          <ac:spMkLst>
            <pc:docMk/>
            <pc:sldMk cId="2441380674" sldId="318"/>
            <ac:spMk id="8" creationId="{235CE142-F2FF-921E-4B92-775ED39D2A83}"/>
          </ac:spMkLst>
        </pc:spChg>
        <pc:picChg chg="del mod">
          <ac:chgData name="Stracuzzi, Andrew" userId="35167598-ed26-45ef-b183-b7efd547e62a" providerId="ADAL" clId="{02F73D94-9856-4A4A-A75A-767E2B82248C}" dt="2023-04-12T15:44:44.656" v="460" actId="478"/>
          <ac:picMkLst>
            <pc:docMk/>
            <pc:sldMk cId="2441380674" sldId="318"/>
            <ac:picMk id="5" creationId="{C89E6D49-176E-995D-2CC3-1257C381EAC5}"/>
          </ac:picMkLst>
        </pc:picChg>
        <pc:picChg chg="add mod">
          <ac:chgData name="Stracuzzi, Andrew" userId="35167598-ed26-45ef-b183-b7efd547e62a" providerId="ADAL" clId="{02F73D94-9856-4A4A-A75A-767E2B82248C}" dt="2023-04-12T16:38:44.873" v="700" actId="962"/>
          <ac:picMkLst>
            <pc:docMk/>
            <pc:sldMk cId="2441380674" sldId="318"/>
            <ac:picMk id="7" creationId="{09E2AD9B-3BCB-8C7A-8EA7-779B4D7178F5}"/>
          </ac:picMkLst>
        </pc:picChg>
      </pc:sldChg>
      <pc:sldChg chg="delSp modSp mod">
        <pc:chgData name="Stracuzzi, Andrew" userId="35167598-ed26-45ef-b183-b7efd547e62a" providerId="ADAL" clId="{02F73D94-9856-4A4A-A75A-767E2B82248C}" dt="2023-04-12T16:25:41.604" v="599" actId="20577"/>
        <pc:sldMkLst>
          <pc:docMk/>
          <pc:sldMk cId="436950501" sldId="320"/>
        </pc:sldMkLst>
        <pc:spChg chg="mod">
          <ac:chgData name="Stracuzzi, Andrew" userId="35167598-ed26-45ef-b183-b7efd547e62a" providerId="ADAL" clId="{02F73D94-9856-4A4A-A75A-767E2B82248C}" dt="2023-04-12T16:23:13.100" v="574" actId="20577"/>
          <ac:spMkLst>
            <pc:docMk/>
            <pc:sldMk cId="436950501" sldId="320"/>
            <ac:spMk id="2" creationId="{E44EA154-8167-4E37-B15A-3B439A2F1AF1}"/>
          </ac:spMkLst>
        </pc:spChg>
        <pc:spChg chg="mod">
          <ac:chgData name="Stracuzzi, Andrew" userId="35167598-ed26-45ef-b183-b7efd547e62a" providerId="ADAL" clId="{02F73D94-9856-4A4A-A75A-767E2B82248C}" dt="2023-04-12T16:25:41.604" v="599" actId="20577"/>
          <ac:spMkLst>
            <pc:docMk/>
            <pc:sldMk cId="436950501" sldId="320"/>
            <ac:spMk id="3" creationId="{6193A450-D414-4069-8C0C-EA8CBFBED046}"/>
          </ac:spMkLst>
        </pc:spChg>
        <pc:spChg chg="del">
          <ac:chgData name="Stracuzzi, Andrew" userId="35167598-ed26-45ef-b183-b7efd547e62a" providerId="ADAL" clId="{02F73D94-9856-4A4A-A75A-767E2B82248C}" dt="2023-04-12T16:23:52.976" v="575" actId="478"/>
          <ac:spMkLst>
            <pc:docMk/>
            <pc:sldMk cId="436950501" sldId="320"/>
            <ac:spMk id="4" creationId="{5143CFBF-976A-5E08-F3F5-BE0E09C3B46B}"/>
          </ac:spMkLst>
        </pc:spChg>
      </pc:sldChg>
      <pc:sldChg chg="addSp delSp modSp mod">
        <pc:chgData name="Stracuzzi, Andrew" userId="35167598-ed26-45ef-b183-b7efd547e62a" providerId="ADAL" clId="{02F73D94-9856-4A4A-A75A-767E2B82248C}" dt="2023-04-12T16:38:54.417" v="701" actId="962"/>
        <pc:sldMkLst>
          <pc:docMk/>
          <pc:sldMk cId="2292086194" sldId="321"/>
        </pc:sldMkLst>
        <pc:spChg chg="mod">
          <ac:chgData name="Stracuzzi, Andrew" userId="35167598-ed26-45ef-b183-b7efd547e62a" providerId="ADAL" clId="{02F73D94-9856-4A4A-A75A-767E2B82248C}" dt="2023-04-12T16:26:41.750" v="601"/>
          <ac:spMkLst>
            <pc:docMk/>
            <pc:sldMk cId="2292086194" sldId="321"/>
            <ac:spMk id="2" creationId="{7DD92CC7-A1ED-423F-996D-074B8B988D17}"/>
          </ac:spMkLst>
        </pc:spChg>
        <pc:spChg chg="mod">
          <ac:chgData name="Stracuzzi, Andrew" userId="35167598-ed26-45ef-b183-b7efd547e62a" providerId="ADAL" clId="{02F73D94-9856-4A4A-A75A-767E2B82248C}" dt="2023-04-12T16:31:36.621" v="639" actId="27636"/>
          <ac:spMkLst>
            <pc:docMk/>
            <pc:sldMk cId="2292086194" sldId="321"/>
            <ac:spMk id="3" creationId="{4008DEF2-BEB6-4B15-93D8-4CC34FB766C6}"/>
          </ac:spMkLst>
        </pc:spChg>
        <pc:spChg chg="del">
          <ac:chgData name="Stracuzzi, Andrew" userId="35167598-ed26-45ef-b183-b7efd547e62a" providerId="ADAL" clId="{02F73D94-9856-4A4A-A75A-767E2B82248C}" dt="2023-04-12T16:29:30.254" v="623" actId="478"/>
          <ac:spMkLst>
            <pc:docMk/>
            <pc:sldMk cId="2292086194" sldId="321"/>
            <ac:spMk id="6" creationId="{78A1A631-A045-A2E7-662B-770EB4CEBDDF}"/>
          </ac:spMkLst>
        </pc:spChg>
        <pc:spChg chg="add mod">
          <ac:chgData name="Stracuzzi, Andrew" userId="35167598-ed26-45ef-b183-b7efd547e62a" providerId="ADAL" clId="{02F73D94-9856-4A4A-A75A-767E2B82248C}" dt="2023-04-12T16:31:34.363" v="637" actId="1076"/>
          <ac:spMkLst>
            <pc:docMk/>
            <pc:sldMk cId="2292086194" sldId="321"/>
            <ac:spMk id="8" creationId="{1DAF7DA1-4913-2E97-9684-01E255FEF9D1}"/>
          </ac:spMkLst>
        </pc:spChg>
        <pc:picChg chg="del">
          <ac:chgData name="Stracuzzi, Andrew" userId="35167598-ed26-45ef-b183-b7efd547e62a" providerId="ADAL" clId="{02F73D94-9856-4A4A-A75A-767E2B82248C}" dt="2023-04-12T16:29:30.254" v="623" actId="478"/>
          <ac:picMkLst>
            <pc:docMk/>
            <pc:sldMk cId="2292086194" sldId="321"/>
            <ac:picMk id="5" creationId="{91E30237-1893-3BA5-F86C-5C2713440753}"/>
          </ac:picMkLst>
        </pc:picChg>
        <pc:picChg chg="add mod">
          <ac:chgData name="Stracuzzi, Andrew" userId="35167598-ed26-45ef-b183-b7efd547e62a" providerId="ADAL" clId="{02F73D94-9856-4A4A-A75A-767E2B82248C}" dt="2023-04-12T16:38:54.417" v="701" actId="962"/>
          <ac:picMkLst>
            <pc:docMk/>
            <pc:sldMk cId="2292086194" sldId="321"/>
            <ac:picMk id="7" creationId="{0287ED62-4D5A-D770-0905-B11FC3888C98}"/>
          </ac:picMkLst>
        </pc:picChg>
      </pc:sldChg>
      <pc:sldChg chg="del">
        <pc:chgData name="Stracuzzi, Andrew" userId="35167598-ed26-45ef-b183-b7efd547e62a" providerId="ADAL" clId="{02F73D94-9856-4A4A-A75A-767E2B82248C}" dt="2023-04-12T16:33:30.577" v="640" actId="47"/>
        <pc:sldMkLst>
          <pc:docMk/>
          <pc:sldMk cId="2269221336" sldId="322"/>
        </pc:sldMkLst>
      </pc:sldChg>
      <pc:sldChg chg="del">
        <pc:chgData name="Stracuzzi, Andrew" userId="35167598-ed26-45ef-b183-b7efd547e62a" providerId="ADAL" clId="{02F73D94-9856-4A4A-A75A-767E2B82248C}" dt="2023-04-12T16:33:32.860" v="641" actId="47"/>
        <pc:sldMkLst>
          <pc:docMk/>
          <pc:sldMk cId="3045303106" sldId="323"/>
        </pc:sldMkLst>
      </pc:sldChg>
      <pc:sldChg chg="del">
        <pc:chgData name="Stracuzzi, Andrew" userId="35167598-ed26-45ef-b183-b7efd547e62a" providerId="ADAL" clId="{02F73D94-9856-4A4A-A75A-767E2B82248C}" dt="2023-04-12T16:33:39.867" v="644" actId="47"/>
        <pc:sldMkLst>
          <pc:docMk/>
          <pc:sldMk cId="1702187855" sldId="324"/>
        </pc:sldMkLst>
      </pc:sldChg>
      <pc:sldChg chg="del">
        <pc:chgData name="Stracuzzi, Andrew" userId="35167598-ed26-45ef-b183-b7efd547e62a" providerId="ADAL" clId="{02F73D94-9856-4A4A-A75A-767E2B82248C}" dt="2023-04-12T16:33:41.104" v="645" actId="47"/>
        <pc:sldMkLst>
          <pc:docMk/>
          <pc:sldMk cId="1461163487" sldId="325"/>
        </pc:sldMkLst>
      </pc:sldChg>
      <pc:sldChg chg="del">
        <pc:chgData name="Stracuzzi, Andrew" userId="35167598-ed26-45ef-b183-b7efd547e62a" providerId="ADAL" clId="{02F73D94-9856-4A4A-A75A-767E2B82248C}" dt="2023-04-12T16:33:44.344" v="647" actId="47"/>
        <pc:sldMkLst>
          <pc:docMk/>
          <pc:sldMk cId="2351707708" sldId="326"/>
        </pc:sldMkLst>
      </pc:sldChg>
      <pc:sldChg chg="modSp mod">
        <pc:chgData name="Stracuzzi, Andrew" userId="35167598-ed26-45ef-b183-b7efd547e62a" providerId="ADAL" clId="{02F73D94-9856-4A4A-A75A-767E2B82248C}" dt="2023-04-12T16:33:58.237" v="655" actId="20577"/>
        <pc:sldMkLst>
          <pc:docMk/>
          <pc:sldMk cId="1577014080" sldId="328"/>
        </pc:sldMkLst>
        <pc:spChg chg="mod">
          <ac:chgData name="Stracuzzi, Andrew" userId="35167598-ed26-45ef-b183-b7efd547e62a" providerId="ADAL" clId="{02F73D94-9856-4A4A-A75A-767E2B82248C}" dt="2023-04-12T16:33:58.237" v="655" actId="20577"/>
          <ac:spMkLst>
            <pc:docMk/>
            <pc:sldMk cId="1577014080" sldId="328"/>
            <ac:spMk id="2" creationId="{03E4E333-C724-429F-A236-B329EF5B916B}"/>
          </ac:spMkLst>
        </pc:spChg>
        <pc:spChg chg="mod">
          <ac:chgData name="Stracuzzi, Andrew" userId="35167598-ed26-45ef-b183-b7efd547e62a" providerId="ADAL" clId="{02F73D94-9856-4A4A-A75A-767E2B82248C}" dt="2023-04-12T16:33:54.803" v="651" actId="5793"/>
          <ac:spMkLst>
            <pc:docMk/>
            <pc:sldMk cId="1577014080" sldId="328"/>
            <ac:spMk id="3" creationId="{DA12EA40-313A-4D6A-8248-9C0A112FF225}"/>
          </ac:spMkLst>
        </pc:spChg>
      </pc:sldChg>
      <pc:sldChg chg="modSp mod modNotesTx">
        <pc:chgData name="Stracuzzi, Andrew" userId="35167598-ed26-45ef-b183-b7efd547e62a" providerId="ADAL" clId="{02F73D94-9856-4A4A-A75A-767E2B82248C}" dt="2023-04-12T16:22:27.815" v="570" actId="113"/>
        <pc:sldMkLst>
          <pc:docMk/>
          <pc:sldMk cId="3754599963" sldId="329"/>
        </pc:sldMkLst>
        <pc:spChg chg="mod">
          <ac:chgData name="Stracuzzi, Andrew" userId="35167598-ed26-45ef-b183-b7efd547e62a" providerId="ADAL" clId="{02F73D94-9856-4A4A-A75A-767E2B82248C}" dt="2023-04-12T16:21:25.479" v="566" actId="20577"/>
          <ac:spMkLst>
            <pc:docMk/>
            <pc:sldMk cId="3754599963" sldId="329"/>
            <ac:spMk id="2" creationId="{A7007692-0FBD-4632-8CB7-57D86322089A}"/>
          </ac:spMkLst>
        </pc:spChg>
        <pc:spChg chg="mod">
          <ac:chgData name="Stracuzzi, Andrew" userId="35167598-ed26-45ef-b183-b7efd547e62a" providerId="ADAL" clId="{02F73D94-9856-4A4A-A75A-767E2B82248C}" dt="2023-04-12T16:21:30.298" v="568" actId="27636"/>
          <ac:spMkLst>
            <pc:docMk/>
            <pc:sldMk cId="3754599963" sldId="329"/>
            <ac:spMk id="3" creationId="{5B0033E6-B07D-46E9-B8E6-DBE140723300}"/>
          </ac:spMkLst>
        </pc:spChg>
      </pc:sldChg>
      <pc:sldChg chg="del">
        <pc:chgData name="Stracuzzi, Andrew" userId="35167598-ed26-45ef-b183-b7efd547e62a" providerId="ADAL" clId="{02F73D94-9856-4A4A-A75A-767E2B82248C}" dt="2023-04-12T16:33:34.211" v="642" actId="47"/>
        <pc:sldMkLst>
          <pc:docMk/>
          <pc:sldMk cId="1880229717" sldId="330"/>
        </pc:sldMkLst>
      </pc:sldChg>
      <pc:sldChg chg="del">
        <pc:chgData name="Stracuzzi, Andrew" userId="35167598-ed26-45ef-b183-b7efd547e62a" providerId="ADAL" clId="{02F73D94-9856-4A4A-A75A-767E2B82248C}" dt="2023-04-12T16:33:35.379" v="643" actId="47"/>
        <pc:sldMkLst>
          <pc:docMk/>
          <pc:sldMk cId="3051139095" sldId="331"/>
        </pc:sldMkLst>
      </pc:sldChg>
      <pc:sldChg chg="del">
        <pc:chgData name="Stracuzzi, Andrew" userId="35167598-ed26-45ef-b183-b7efd547e62a" providerId="ADAL" clId="{02F73D94-9856-4A4A-A75A-767E2B82248C}" dt="2023-04-12T16:33:42.599" v="646" actId="47"/>
        <pc:sldMkLst>
          <pc:docMk/>
          <pc:sldMk cId="934066062" sldId="332"/>
        </pc:sldMkLst>
      </pc:sldChg>
      <pc:sldChg chg="del">
        <pc:chgData name="Stracuzzi, Andrew" userId="35167598-ed26-45ef-b183-b7efd547e62a" providerId="ADAL" clId="{02F73D94-9856-4A4A-A75A-767E2B82248C}" dt="2023-04-12T16:33:45.536" v="648" actId="47"/>
        <pc:sldMkLst>
          <pc:docMk/>
          <pc:sldMk cId="1095166832" sldId="333"/>
        </pc:sldMkLst>
      </pc:sldChg>
      <pc:sldChg chg="del">
        <pc:chgData name="Stracuzzi, Andrew" userId="35167598-ed26-45ef-b183-b7efd547e62a" providerId="ADAL" clId="{02F73D94-9856-4A4A-A75A-767E2B82248C}" dt="2023-04-12T16:34:01.662" v="656" actId="47"/>
        <pc:sldMkLst>
          <pc:docMk/>
          <pc:sldMk cId="2342890022" sldId="334"/>
        </pc:sldMkLst>
      </pc:sldChg>
      <pc:sldChg chg="modSp mod">
        <pc:chgData name="Stracuzzi, Andrew" userId="35167598-ed26-45ef-b183-b7efd547e62a" providerId="ADAL" clId="{02F73D94-9856-4A4A-A75A-767E2B82248C}" dt="2023-04-12T16:35:27.743" v="684" actId="20577"/>
        <pc:sldMkLst>
          <pc:docMk/>
          <pc:sldMk cId="1821330087" sldId="336"/>
        </pc:sldMkLst>
        <pc:spChg chg="mod">
          <ac:chgData name="Stracuzzi, Andrew" userId="35167598-ed26-45ef-b183-b7efd547e62a" providerId="ADAL" clId="{02F73D94-9856-4A4A-A75A-767E2B82248C}" dt="2023-04-12T16:35:27.743" v="684" actId="20577"/>
          <ac:spMkLst>
            <pc:docMk/>
            <pc:sldMk cId="1821330087" sldId="336"/>
            <ac:spMk id="4" creationId="{D3AB1A63-EEF7-D6E0-D20B-1F01701EECE5}"/>
          </ac:spMkLst>
        </pc:spChg>
      </pc:sldChg>
      <pc:sldChg chg="modSp add mod">
        <pc:chgData name="Stracuzzi, Andrew" userId="35167598-ed26-45ef-b183-b7efd547e62a" providerId="ADAL" clId="{02F73D94-9856-4A4A-A75A-767E2B82248C}" dt="2023-04-12T16:37:39.840" v="698" actId="255"/>
        <pc:sldMkLst>
          <pc:docMk/>
          <pc:sldMk cId="3165547503" sldId="337"/>
        </pc:sldMkLst>
        <pc:spChg chg="mod">
          <ac:chgData name="Stracuzzi, Andrew" userId="35167598-ed26-45ef-b183-b7efd547e62a" providerId="ADAL" clId="{02F73D94-9856-4A4A-A75A-767E2B82248C}" dt="2023-04-12T16:35:55.110" v="686" actId="20577"/>
          <ac:spMkLst>
            <pc:docMk/>
            <pc:sldMk cId="3165547503" sldId="337"/>
            <ac:spMk id="3" creationId="{C3435057-8CC2-05DF-488C-7EF4260BC5F7}"/>
          </ac:spMkLst>
        </pc:spChg>
        <pc:spChg chg="mod">
          <ac:chgData name="Stracuzzi, Andrew" userId="35167598-ed26-45ef-b183-b7efd547e62a" providerId="ADAL" clId="{02F73D94-9856-4A4A-A75A-767E2B82248C}" dt="2023-04-12T16:37:39.840" v="698" actId="255"/>
          <ac:spMkLst>
            <pc:docMk/>
            <pc:sldMk cId="3165547503" sldId="337"/>
            <ac:spMk id="4" creationId="{D3AB1A63-EEF7-D6E0-D20B-1F01701EECE5}"/>
          </ac:spMkLst>
        </pc:spChg>
      </pc:sldChg>
      <pc:sldMasterChg chg="delSldLayout">
        <pc:chgData name="Stracuzzi, Andrew" userId="35167598-ed26-45ef-b183-b7efd547e62a" providerId="ADAL" clId="{02F73D94-9856-4A4A-A75A-767E2B82248C}" dt="2023-04-12T16:33:42.599" v="646" actId="47"/>
        <pc:sldMasterMkLst>
          <pc:docMk/>
          <pc:sldMasterMk cId="0" sldId="2147483659"/>
        </pc:sldMasterMkLst>
        <pc:sldLayoutChg chg="del">
          <pc:chgData name="Stracuzzi, Andrew" userId="35167598-ed26-45ef-b183-b7efd547e62a" providerId="ADAL" clId="{02F73D94-9856-4A4A-A75A-767E2B82248C}" dt="2023-04-12T16:33:42.599" v="646" actId="47"/>
          <pc:sldLayoutMkLst>
            <pc:docMk/>
            <pc:sldMasterMk cId="0" sldId="2147483659"/>
            <pc:sldLayoutMk cId="0" sldId="2147483655"/>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3229DB-AB06-482B-A1F3-DD8912883A1F}" type="doc">
      <dgm:prSet loTypeId="urn:microsoft.com/office/officeart/2005/8/layout/cycle3" loCatId="cycle" qsTypeId="urn:microsoft.com/office/officeart/2005/8/quickstyle/simple1" qsCatId="simple" csTypeId="urn:microsoft.com/office/officeart/2005/8/colors/accent3_2" csCatId="accent3" phldr="1"/>
      <dgm:spPr/>
      <dgm:t>
        <a:bodyPr/>
        <a:lstStyle/>
        <a:p>
          <a:endParaRPr lang="en-US"/>
        </a:p>
      </dgm:t>
    </dgm:pt>
    <dgm:pt modelId="{A9F6319C-6F3A-4FC1-8E60-0544E74B9BA9}">
      <dgm:prSet custT="1"/>
      <dgm:spPr/>
      <dgm:t>
        <a:bodyPr/>
        <a:lstStyle/>
        <a:p>
          <a:r>
            <a:rPr lang="en-US" sz="1600" b="1" i="0" dirty="0"/>
            <a:t>Step 1. </a:t>
          </a:r>
          <a:r>
            <a:rPr lang="en-CA" sz="1600" b="1" i="0" dirty="0"/>
            <a:t>Preparation of both parties. </a:t>
          </a:r>
          <a:endParaRPr lang="en-US" sz="1600" b="1" dirty="0"/>
        </a:p>
      </dgm:t>
    </dgm:pt>
    <dgm:pt modelId="{6DE7C781-BBC3-4833-B398-9F20DD90CB08}" type="parTrans" cxnId="{CA7FD35B-F92A-47AF-AA29-C633E0989509}">
      <dgm:prSet/>
      <dgm:spPr/>
      <dgm:t>
        <a:bodyPr/>
        <a:lstStyle/>
        <a:p>
          <a:endParaRPr lang="en-US" sz="3600"/>
        </a:p>
      </dgm:t>
    </dgm:pt>
    <dgm:pt modelId="{0B8B9468-F35D-40CC-A592-09DA2953F85B}" type="sibTrans" cxnId="{CA7FD35B-F92A-47AF-AA29-C633E0989509}">
      <dgm:prSet custT="1"/>
      <dgm:spPr/>
      <dgm:t>
        <a:bodyPr/>
        <a:lstStyle/>
        <a:p>
          <a:endParaRPr lang="en-US" sz="1100"/>
        </a:p>
      </dgm:t>
      <dgm:extLst>
        <a:ext uri="{E40237B7-FDA0-4F09-8148-C483321AD2D9}">
          <dgm14:cNvPr xmlns:dgm14="http://schemas.microsoft.com/office/drawing/2010/diagram" id="0" name="" descr="Performance evaluation cycle diagram "/>
        </a:ext>
      </dgm:extLst>
    </dgm:pt>
    <dgm:pt modelId="{2B149056-CF75-427C-A054-D98A3FC98712}">
      <dgm:prSet custT="1"/>
      <dgm:spPr/>
      <dgm:t>
        <a:bodyPr/>
        <a:lstStyle/>
        <a:p>
          <a:r>
            <a:rPr lang="en-US" sz="1600" b="1" i="0" dirty="0"/>
            <a:t>Step 2. </a:t>
          </a:r>
          <a:r>
            <a:rPr lang="en-CA" sz="1600" b="1" i="0" dirty="0"/>
            <a:t>Parties agree on the timelines and ground rules</a:t>
          </a:r>
          <a:endParaRPr lang="en-US" sz="1600" b="1" dirty="0"/>
        </a:p>
      </dgm:t>
    </dgm:pt>
    <dgm:pt modelId="{833D7403-9BDF-4957-90DE-1E50C9471A91}" type="parTrans" cxnId="{EB87D52D-4337-4F56-BCDD-1ECA47EFFC73}">
      <dgm:prSet/>
      <dgm:spPr/>
      <dgm:t>
        <a:bodyPr/>
        <a:lstStyle/>
        <a:p>
          <a:endParaRPr lang="en-US" sz="3600"/>
        </a:p>
      </dgm:t>
    </dgm:pt>
    <dgm:pt modelId="{52559DC9-582D-4C8C-BA7D-0E35DD21FFB4}" type="sibTrans" cxnId="{EB87D52D-4337-4F56-BCDD-1ECA47EFFC73}">
      <dgm:prSet custT="1"/>
      <dgm:spPr/>
      <dgm:t>
        <a:bodyPr/>
        <a:lstStyle/>
        <a:p>
          <a:endParaRPr lang="en-US" sz="1100"/>
        </a:p>
      </dgm:t>
    </dgm:pt>
    <dgm:pt modelId="{EF3D8E76-89B1-4BA9-B868-79F0BE632BFC}">
      <dgm:prSet custT="1"/>
      <dgm:spPr/>
      <dgm:t>
        <a:bodyPr/>
        <a:lstStyle/>
        <a:p>
          <a:r>
            <a:rPr lang="en-US" sz="1600" b="1" i="0" dirty="0"/>
            <a:t>Step 3. </a:t>
          </a:r>
          <a:r>
            <a:rPr lang="en-CA" sz="1600" b="1" i="0" dirty="0"/>
            <a:t>Each party presents initial proposals face-to-face</a:t>
          </a:r>
          <a:endParaRPr lang="en-US" sz="1600" b="1" dirty="0"/>
        </a:p>
      </dgm:t>
    </dgm:pt>
    <dgm:pt modelId="{EFC84321-F9E3-4535-B8D1-A1D3767CBCA5}" type="parTrans" cxnId="{DC8A65E1-718E-4A5B-91E1-53D676729B1F}">
      <dgm:prSet/>
      <dgm:spPr/>
      <dgm:t>
        <a:bodyPr/>
        <a:lstStyle/>
        <a:p>
          <a:endParaRPr lang="en-US" sz="3600"/>
        </a:p>
      </dgm:t>
    </dgm:pt>
    <dgm:pt modelId="{B2632F79-DE42-412D-9710-80522F7F43B6}" type="sibTrans" cxnId="{DC8A65E1-718E-4A5B-91E1-53D676729B1F}">
      <dgm:prSet custT="1"/>
      <dgm:spPr/>
      <dgm:t>
        <a:bodyPr/>
        <a:lstStyle/>
        <a:p>
          <a:endParaRPr lang="en-US" sz="1100"/>
        </a:p>
      </dgm:t>
    </dgm:pt>
    <dgm:pt modelId="{49BA9057-D6D6-4FA9-8A1A-111C672707D1}">
      <dgm:prSet custT="1"/>
      <dgm:spPr/>
      <dgm:t>
        <a:bodyPr/>
        <a:lstStyle/>
        <a:p>
          <a:r>
            <a:rPr lang="en-US" sz="1600" b="1" i="0" dirty="0"/>
            <a:t>Step 4. Proposals discussed and new meetings take place</a:t>
          </a:r>
          <a:endParaRPr lang="en-US" sz="1600" b="1" dirty="0"/>
        </a:p>
      </dgm:t>
    </dgm:pt>
    <dgm:pt modelId="{61B69155-0966-4B52-BD69-7CD42BB28537}" type="parTrans" cxnId="{1701C7A5-D704-4D21-9430-73AC2108BBEB}">
      <dgm:prSet/>
      <dgm:spPr/>
      <dgm:t>
        <a:bodyPr/>
        <a:lstStyle/>
        <a:p>
          <a:endParaRPr lang="en-US" sz="3600"/>
        </a:p>
      </dgm:t>
    </dgm:pt>
    <dgm:pt modelId="{9AF6EEE4-0AB7-4B7E-8319-937EF01506EE}" type="sibTrans" cxnId="{1701C7A5-D704-4D21-9430-73AC2108BBEB}">
      <dgm:prSet custT="1"/>
      <dgm:spPr/>
      <dgm:t>
        <a:bodyPr/>
        <a:lstStyle/>
        <a:p>
          <a:endParaRPr lang="en-US" sz="1100"/>
        </a:p>
      </dgm:t>
    </dgm:pt>
    <dgm:pt modelId="{320DB173-BA2B-4A35-AD9D-3224779BEDB7}">
      <dgm:prSet custT="1"/>
      <dgm:spPr/>
      <dgm:t>
        <a:bodyPr/>
        <a:lstStyle/>
        <a:p>
          <a:r>
            <a:rPr lang="en-US" sz="1600" b="1" i="0" dirty="0"/>
            <a:t>Step 5. Details settled, contract written and voted on by members</a:t>
          </a:r>
          <a:endParaRPr lang="en-US" sz="1600" b="1" dirty="0"/>
        </a:p>
      </dgm:t>
    </dgm:pt>
    <dgm:pt modelId="{B4546627-CC94-44EC-A2DE-EB8E4CFD2CA1}" type="parTrans" cxnId="{039D9E66-7F0D-45B1-9230-7F99CA462843}">
      <dgm:prSet/>
      <dgm:spPr/>
      <dgm:t>
        <a:bodyPr/>
        <a:lstStyle/>
        <a:p>
          <a:endParaRPr lang="en-US" sz="3600"/>
        </a:p>
      </dgm:t>
    </dgm:pt>
    <dgm:pt modelId="{1178D654-6084-443F-8B13-39FB753D22FB}" type="sibTrans" cxnId="{039D9E66-7F0D-45B1-9230-7F99CA462843}">
      <dgm:prSet custT="1"/>
      <dgm:spPr/>
      <dgm:t>
        <a:bodyPr/>
        <a:lstStyle/>
        <a:p>
          <a:endParaRPr lang="en-US" sz="1100"/>
        </a:p>
      </dgm:t>
    </dgm:pt>
    <dgm:pt modelId="{29246A97-FED4-409E-82E8-484ECB9B312F}" type="pres">
      <dgm:prSet presAssocID="{243229DB-AB06-482B-A1F3-DD8912883A1F}" presName="Name0" presStyleCnt="0">
        <dgm:presLayoutVars>
          <dgm:dir/>
          <dgm:resizeHandles val="exact"/>
        </dgm:presLayoutVars>
      </dgm:prSet>
      <dgm:spPr/>
    </dgm:pt>
    <dgm:pt modelId="{C2AC5F94-396E-42A7-9900-86A9D094ADC4}" type="pres">
      <dgm:prSet presAssocID="{243229DB-AB06-482B-A1F3-DD8912883A1F}" presName="cycle" presStyleCnt="0"/>
      <dgm:spPr/>
    </dgm:pt>
    <dgm:pt modelId="{446B3ED1-1BCD-4CDD-BC99-300AD5A90F15}" type="pres">
      <dgm:prSet presAssocID="{A9F6319C-6F3A-4FC1-8E60-0544E74B9BA9}" presName="nodeFirstNode" presStyleLbl="node1" presStyleIdx="0" presStyleCnt="5">
        <dgm:presLayoutVars>
          <dgm:bulletEnabled val="1"/>
        </dgm:presLayoutVars>
      </dgm:prSet>
      <dgm:spPr/>
    </dgm:pt>
    <dgm:pt modelId="{9E341DE6-197E-49BD-89BB-9F05F44B06B5}" type="pres">
      <dgm:prSet presAssocID="{0B8B9468-F35D-40CC-A592-09DA2953F85B}" presName="sibTransFirstNode" presStyleLbl="bgShp" presStyleIdx="0" presStyleCnt="1"/>
      <dgm:spPr/>
    </dgm:pt>
    <dgm:pt modelId="{F7E4054D-0E7A-4C42-AA2B-84A33BCDA241}" type="pres">
      <dgm:prSet presAssocID="{2B149056-CF75-427C-A054-D98A3FC98712}" presName="nodeFollowingNodes" presStyleLbl="node1" presStyleIdx="1" presStyleCnt="5">
        <dgm:presLayoutVars>
          <dgm:bulletEnabled val="1"/>
        </dgm:presLayoutVars>
      </dgm:prSet>
      <dgm:spPr/>
    </dgm:pt>
    <dgm:pt modelId="{420AF626-3435-4674-AFF7-D37135D88C31}" type="pres">
      <dgm:prSet presAssocID="{EF3D8E76-89B1-4BA9-B868-79F0BE632BFC}" presName="nodeFollowingNodes" presStyleLbl="node1" presStyleIdx="2" presStyleCnt="5">
        <dgm:presLayoutVars>
          <dgm:bulletEnabled val="1"/>
        </dgm:presLayoutVars>
      </dgm:prSet>
      <dgm:spPr/>
    </dgm:pt>
    <dgm:pt modelId="{18E7655F-1A03-420C-9F29-9B3295C027C4}" type="pres">
      <dgm:prSet presAssocID="{49BA9057-D6D6-4FA9-8A1A-111C672707D1}" presName="nodeFollowingNodes" presStyleLbl="node1" presStyleIdx="3" presStyleCnt="5">
        <dgm:presLayoutVars>
          <dgm:bulletEnabled val="1"/>
        </dgm:presLayoutVars>
      </dgm:prSet>
      <dgm:spPr/>
    </dgm:pt>
    <dgm:pt modelId="{EB8AA007-15EC-47C3-BEB3-3D4BBFCADCE6}" type="pres">
      <dgm:prSet presAssocID="{320DB173-BA2B-4A35-AD9D-3224779BEDB7}" presName="nodeFollowingNodes" presStyleLbl="node1" presStyleIdx="4" presStyleCnt="5">
        <dgm:presLayoutVars>
          <dgm:bulletEnabled val="1"/>
        </dgm:presLayoutVars>
      </dgm:prSet>
      <dgm:spPr/>
    </dgm:pt>
  </dgm:ptLst>
  <dgm:cxnLst>
    <dgm:cxn modelId="{5F92B800-DFA2-44CA-A3CA-8C6608C0EC00}" type="presOf" srcId="{EF3D8E76-89B1-4BA9-B868-79F0BE632BFC}" destId="{420AF626-3435-4674-AFF7-D37135D88C31}" srcOrd="0" destOrd="0" presId="urn:microsoft.com/office/officeart/2005/8/layout/cycle3"/>
    <dgm:cxn modelId="{6F4A2F29-2913-495A-A6C4-3145F6D8DA00}" type="presOf" srcId="{243229DB-AB06-482B-A1F3-DD8912883A1F}" destId="{29246A97-FED4-409E-82E8-484ECB9B312F}" srcOrd="0" destOrd="0" presId="urn:microsoft.com/office/officeart/2005/8/layout/cycle3"/>
    <dgm:cxn modelId="{EB87D52D-4337-4F56-BCDD-1ECA47EFFC73}" srcId="{243229DB-AB06-482B-A1F3-DD8912883A1F}" destId="{2B149056-CF75-427C-A054-D98A3FC98712}" srcOrd="1" destOrd="0" parTransId="{833D7403-9BDF-4957-90DE-1E50C9471A91}" sibTransId="{52559DC9-582D-4C8C-BA7D-0E35DD21FFB4}"/>
    <dgm:cxn modelId="{CA7FD35B-F92A-47AF-AA29-C633E0989509}" srcId="{243229DB-AB06-482B-A1F3-DD8912883A1F}" destId="{A9F6319C-6F3A-4FC1-8E60-0544E74B9BA9}" srcOrd="0" destOrd="0" parTransId="{6DE7C781-BBC3-4833-B398-9F20DD90CB08}" sibTransId="{0B8B9468-F35D-40CC-A592-09DA2953F85B}"/>
    <dgm:cxn modelId="{8582D243-31C4-4637-AD94-2A36ABEE301F}" type="presOf" srcId="{A9F6319C-6F3A-4FC1-8E60-0544E74B9BA9}" destId="{446B3ED1-1BCD-4CDD-BC99-300AD5A90F15}" srcOrd="0" destOrd="0" presId="urn:microsoft.com/office/officeart/2005/8/layout/cycle3"/>
    <dgm:cxn modelId="{039D9E66-7F0D-45B1-9230-7F99CA462843}" srcId="{243229DB-AB06-482B-A1F3-DD8912883A1F}" destId="{320DB173-BA2B-4A35-AD9D-3224779BEDB7}" srcOrd="4" destOrd="0" parTransId="{B4546627-CC94-44EC-A2DE-EB8E4CFD2CA1}" sibTransId="{1178D654-6084-443F-8B13-39FB753D22FB}"/>
    <dgm:cxn modelId="{1E490467-3270-48C4-8877-BA4400EE5F8F}" type="presOf" srcId="{320DB173-BA2B-4A35-AD9D-3224779BEDB7}" destId="{EB8AA007-15EC-47C3-BEB3-3D4BBFCADCE6}" srcOrd="0" destOrd="0" presId="urn:microsoft.com/office/officeart/2005/8/layout/cycle3"/>
    <dgm:cxn modelId="{F2060350-7113-43B2-8258-F12E7FFF557C}" type="presOf" srcId="{49BA9057-D6D6-4FA9-8A1A-111C672707D1}" destId="{18E7655F-1A03-420C-9F29-9B3295C027C4}" srcOrd="0" destOrd="0" presId="urn:microsoft.com/office/officeart/2005/8/layout/cycle3"/>
    <dgm:cxn modelId="{1701C7A5-D704-4D21-9430-73AC2108BBEB}" srcId="{243229DB-AB06-482B-A1F3-DD8912883A1F}" destId="{49BA9057-D6D6-4FA9-8A1A-111C672707D1}" srcOrd="3" destOrd="0" parTransId="{61B69155-0966-4B52-BD69-7CD42BB28537}" sibTransId="{9AF6EEE4-0AB7-4B7E-8319-937EF01506EE}"/>
    <dgm:cxn modelId="{4A8BD1C6-D9EF-42D0-A5FD-41C740F5393A}" type="presOf" srcId="{0B8B9468-F35D-40CC-A592-09DA2953F85B}" destId="{9E341DE6-197E-49BD-89BB-9F05F44B06B5}" srcOrd="0" destOrd="0" presId="urn:microsoft.com/office/officeart/2005/8/layout/cycle3"/>
    <dgm:cxn modelId="{DC8A65E1-718E-4A5B-91E1-53D676729B1F}" srcId="{243229DB-AB06-482B-A1F3-DD8912883A1F}" destId="{EF3D8E76-89B1-4BA9-B868-79F0BE632BFC}" srcOrd="2" destOrd="0" parTransId="{EFC84321-F9E3-4535-B8D1-A1D3767CBCA5}" sibTransId="{B2632F79-DE42-412D-9710-80522F7F43B6}"/>
    <dgm:cxn modelId="{91F50FFD-581D-4ACA-9BBE-B234E0AB1A91}" type="presOf" srcId="{2B149056-CF75-427C-A054-D98A3FC98712}" destId="{F7E4054D-0E7A-4C42-AA2B-84A33BCDA241}" srcOrd="0" destOrd="0" presId="urn:microsoft.com/office/officeart/2005/8/layout/cycle3"/>
    <dgm:cxn modelId="{5BB43C6B-4260-42CC-8667-0AECE9447AFE}" type="presParOf" srcId="{29246A97-FED4-409E-82E8-484ECB9B312F}" destId="{C2AC5F94-396E-42A7-9900-86A9D094ADC4}" srcOrd="0" destOrd="0" presId="urn:microsoft.com/office/officeart/2005/8/layout/cycle3"/>
    <dgm:cxn modelId="{7D62E80B-DD32-4D69-B0CC-18266D5D407F}" type="presParOf" srcId="{C2AC5F94-396E-42A7-9900-86A9D094ADC4}" destId="{446B3ED1-1BCD-4CDD-BC99-300AD5A90F15}" srcOrd="0" destOrd="0" presId="urn:microsoft.com/office/officeart/2005/8/layout/cycle3"/>
    <dgm:cxn modelId="{B1EF3491-1145-4702-9779-0A48C70AE992}" type="presParOf" srcId="{C2AC5F94-396E-42A7-9900-86A9D094ADC4}" destId="{9E341DE6-197E-49BD-89BB-9F05F44B06B5}" srcOrd="1" destOrd="0" presId="urn:microsoft.com/office/officeart/2005/8/layout/cycle3"/>
    <dgm:cxn modelId="{4AB66D19-1FF1-45A6-AC8B-9D143F2ED567}" type="presParOf" srcId="{C2AC5F94-396E-42A7-9900-86A9D094ADC4}" destId="{F7E4054D-0E7A-4C42-AA2B-84A33BCDA241}" srcOrd="2" destOrd="0" presId="urn:microsoft.com/office/officeart/2005/8/layout/cycle3"/>
    <dgm:cxn modelId="{095F1443-0125-4BE8-8271-C806AC2BEBD9}" type="presParOf" srcId="{C2AC5F94-396E-42A7-9900-86A9D094ADC4}" destId="{420AF626-3435-4674-AFF7-D37135D88C31}" srcOrd="3" destOrd="0" presId="urn:microsoft.com/office/officeart/2005/8/layout/cycle3"/>
    <dgm:cxn modelId="{B57D68B8-02DE-4AFA-9715-799A0D906E2D}" type="presParOf" srcId="{C2AC5F94-396E-42A7-9900-86A9D094ADC4}" destId="{18E7655F-1A03-420C-9F29-9B3295C027C4}" srcOrd="4" destOrd="0" presId="urn:microsoft.com/office/officeart/2005/8/layout/cycle3"/>
    <dgm:cxn modelId="{D29F9FD0-08B7-4B24-9FD1-D4E8318D3DB3}" type="presParOf" srcId="{C2AC5F94-396E-42A7-9900-86A9D094ADC4}" destId="{EB8AA007-15EC-47C3-BEB3-3D4BBFCADCE6}"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341DE6-197E-49BD-89BB-9F05F44B06B5}">
      <dsp:nvSpPr>
        <dsp:cNvPr id="0" name=""/>
        <dsp:cNvSpPr/>
      </dsp:nvSpPr>
      <dsp:spPr>
        <a:xfrm>
          <a:off x="2494621" y="-27180"/>
          <a:ext cx="4504795" cy="4504795"/>
        </a:xfrm>
        <a:prstGeom prst="circularArrow">
          <a:avLst>
            <a:gd name="adj1" fmla="val 5544"/>
            <a:gd name="adj2" fmla="val 330680"/>
            <a:gd name="adj3" fmla="val 13748018"/>
            <a:gd name="adj4" fmla="val 17402972"/>
            <a:gd name="adj5" fmla="val 5757"/>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6B3ED1-1BCD-4CDD-BC99-300AD5A90F15}">
      <dsp:nvSpPr>
        <dsp:cNvPr id="0" name=""/>
        <dsp:cNvSpPr/>
      </dsp:nvSpPr>
      <dsp:spPr>
        <a:xfrm>
          <a:off x="3679635" y="2695"/>
          <a:ext cx="2134767" cy="1067383"/>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dirty="0"/>
            <a:t>Step 1. </a:t>
          </a:r>
          <a:r>
            <a:rPr lang="en-CA" sz="1600" b="1" i="0" kern="1200" dirty="0"/>
            <a:t>Preparation of both parties. </a:t>
          </a:r>
          <a:endParaRPr lang="en-US" sz="1600" b="1" kern="1200" dirty="0"/>
        </a:p>
      </dsp:txBody>
      <dsp:txXfrm>
        <a:off x="3731740" y="54800"/>
        <a:ext cx="2030557" cy="963173"/>
      </dsp:txXfrm>
    </dsp:sp>
    <dsp:sp modelId="{F7E4054D-0E7A-4C42-AA2B-84A33BCDA241}">
      <dsp:nvSpPr>
        <dsp:cNvPr id="0" name=""/>
        <dsp:cNvSpPr/>
      </dsp:nvSpPr>
      <dsp:spPr>
        <a:xfrm>
          <a:off x="5506635" y="1330088"/>
          <a:ext cx="2134767" cy="1067383"/>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dirty="0"/>
            <a:t>Step 2. </a:t>
          </a:r>
          <a:r>
            <a:rPr lang="en-CA" sz="1600" b="1" i="0" kern="1200" dirty="0"/>
            <a:t>Parties agree on the timelines and ground rules</a:t>
          </a:r>
          <a:endParaRPr lang="en-US" sz="1600" b="1" kern="1200" dirty="0"/>
        </a:p>
      </dsp:txBody>
      <dsp:txXfrm>
        <a:off x="5558740" y="1382193"/>
        <a:ext cx="2030557" cy="963173"/>
      </dsp:txXfrm>
    </dsp:sp>
    <dsp:sp modelId="{420AF626-3435-4674-AFF7-D37135D88C31}">
      <dsp:nvSpPr>
        <dsp:cNvPr id="0" name=""/>
        <dsp:cNvSpPr/>
      </dsp:nvSpPr>
      <dsp:spPr>
        <a:xfrm>
          <a:off x="4808783" y="3477855"/>
          <a:ext cx="2134767" cy="1067383"/>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dirty="0"/>
            <a:t>Step 3. </a:t>
          </a:r>
          <a:r>
            <a:rPr lang="en-CA" sz="1600" b="1" i="0" kern="1200" dirty="0"/>
            <a:t>Each party presents initial proposals face-to-face</a:t>
          </a:r>
          <a:endParaRPr lang="en-US" sz="1600" b="1" kern="1200" dirty="0"/>
        </a:p>
      </dsp:txBody>
      <dsp:txXfrm>
        <a:off x="4860888" y="3529960"/>
        <a:ext cx="2030557" cy="963173"/>
      </dsp:txXfrm>
    </dsp:sp>
    <dsp:sp modelId="{18E7655F-1A03-420C-9F29-9B3295C027C4}">
      <dsp:nvSpPr>
        <dsp:cNvPr id="0" name=""/>
        <dsp:cNvSpPr/>
      </dsp:nvSpPr>
      <dsp:spPr>
        <a:xfrm>
          <a:off x="2550486" y="3477855"/>
          <a:ext cx="2134767" cy="1067383"/>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dirty="0"/>
            <a:t>Step 4. Proposals discussed and new meetings take place</a:t>
          </a:r>
          <a:endParaRPr lang="en-US" sz="1600" b="1" kern="1200" dirty="0"/>
        </a:p>
      </dsp:txBody>
      <dsp:txXfrm>
        <a:off x="2602591" y="3529960"/>
        <a:ext cx="2030557" cy="963173"/>
      </dsp:txXfrm>
    </dsp:sp>
    <dsp:sp modelId="{EB8AA007-15EC-47C3-BEB3-3D4BBFCADCE6}">
      <dsp:nvSpPr>
        <dsp:cNvPr id="0" name=""/>
        <dsp:cNvSpPr/>
      </dsp:nvSpPr>
      <dsp:spPr>
        <a:xfrm>
          <a:off x="1852634" y="1330088"/>
          <a:ext cx="2134767" cy="1067383"/>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dirty="0"/>
            <a:t>Step 5. Details settled, contract written and voted on by members</a:t>
          </a:r>
          <a:endParaRPr lang="en-US" sz="1600" b="1" kern="1200" dirty="0"/>
        </a:p>
      </dsp:txBody>
      <dsp:txXfrm>
        <a:off x="1904739" y="1382193"/>
        <a:ext cx="2030557" cy="963173"/>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B6C35F6-07B2-4786-9BCE-0918D98AB6A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a:extLst>
              <a:ext uri="{FF2B5EF4-FFF2-40B4-BE49-F238E27FC236}">
                <a16:creationId xmlns:a16="http://schemas.microsoft.com/office/drawing/2014/main" id="{AF6F9930-C20A-4FBF-AFA7-EB9C9576741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906A135-D504-4D42-B894-C18A4A001A30}" type="datetimeFigureOut">
              <a:rPr lang="en-CA" smtClean="0"/>
              <a:t>2023-04-21</a:t>
            </a:fld>
            <a:endParaRPr lang="en-CA" dirty="0"/>
          </a:p>
        </p:txBody>
      </p:sp>
      <p:sp>
        <p:nvSpPr>
          <p:cNvPr id="4" name="Footer Placeholder 3">
            <a:extLst>
              <a:ext uri="{FF2B5EF4-FFF2-40B4-BE49-F238E27FC236}">
                <a16:creationId xmlns:a16="http://schemas.microsoft.com/office/drawing/2014/main" id="{F1181EF6-D81E-4A92-AF00-BE08E15BD89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5" name="Slide Number Placeholder 4">
            <a:extLst>
              <a:ext uri="{FF2B5EF4-FFF2-40B4-BE49-F238E27FC236}">
                <a16:creationId xmlns:a16="http://schemas.microsoft.com/office/drawing/2014/main" id="{24CE2FB0-5C92-43F6-80A7-BE7F6266E40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E5E7C48-A5A9-4A70-8C64-668C230C16E6}" type="slidenum">
              <a:rPr lang="en-CA" smtClean="0"/>
              <a:t>‹#›</a:t>
            </a:fld>
            <a:endParaRPr lang="en-CA" dirty="0"/>
          </a:p>
        </p:txBody>
      </p:sp>
    </p:spTree>
    <p:extLst>
      <p:ext uri="{BB962C8B-B14F-4D97-AF65-F5344CB8AC3E}">
        <p14:creationId xmlns:p14="http://schemas.microsoft.com/office/powerpoint/2010/main" val="36021357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CA" b="1" dirty="0">
                <a:latin typeface="+mn-lt"/>
              </a:rPr>
              <a:t>Collective Agreement Provisions</a:t>
            </a:r>
          </a:p>
          <a:p>
            <a:pPr marL="158750" indent="0">
              <a:buNone/>
            </a:pPr>
            <a:r>
              <a:rPr lang="en-CA" dirty="0">
                <a:latin typeface="+mn-lt"/>
              </a:rPr>
              <a:t>Seniority:  Unions generally want decisions made by the length of service of employees or seniority.  This way longer serving employees are guaranteed no favouritism related to overtime, layoffs and promotions.</a:t>
            </a:r>
          </a:p>
          <a:p>
            <a:pPr marL="158750" indent="0">
              <a:buNone/>
            </a:pPr>
            <a:endParaRPr lang="en-CA" dirty="0">
              <a:latin typeface="+mn-lt"/>
            </a:endParaRPr>
          </a:p>
          <a:p>
            <a:pPr marL="158750" indent="0">
              <a:buNone/>
            </a:pPr>
            <a:r>
              <a:rPr lang="en-CA" dirty="0">
                <a:latin typeface="+mn-lt"/>
              </a:rPr>
              <a:t>Security: Unions prefer closed shop which ensures employees become union members and pay union dues.  This is all decided before employees are hired. Union shops is a security measure that allows employers to hire whomever they wish, however, they must join the union with a specific time frame and pay union dues.  If an employee does not wish to join the union, they are terminated.  The Rand Formula ensures employers deduct union dues from an employee’s wages. In some jurisdictions, union dues are negotiated, while in other jurisdictions it is law. In an open shop, employees do not have to join the union and do not pay union dues.</a:t>
            </a:r>
          </a:p>
          <a:p>
            <a:pPr marL="158750" indent="0">
              <a:buNone/>
            </a:pPr>
            <a:endParaRPr lang="en-CA" dirty="0">
              <a:latin typeface="+mn-lt"/>
            </a:endParaRPr>
          </a:p>
          <a:p>
            <a:pPr marL="158750" indent="0">
              <a:buNone/>
            </a:pPr>
            <a:r>
              <a:rPr lang="en-CA" dirty="0">
                <a:latin typeface="+mn-lt"/>
              </a:rPr>
              <a:t>Disciplinary Practices:  Within the collective agreement, a clause would be included for discipline and/or discharge of an employee for “just cause”.  According to Vey Willetts, LLP (n.d.), “…just cause must be able to show that the employee’s conduct was of such a degree that it was no longer compatible with ongoing employment. The key is that the sanction imposed (termination) must be proportional to the misconduct in question.</a:t>
            </a:r>
          </a:p>
          <a:p>
            <a:pPr marL="158750" indent="0">
              <a:buNone/>
            </a:pPr>
            <a:endParaRPr lang="en-CA" dirty="0">
              <a:latin typeface="+mn-lt"/>
            </a:endParaRPr>
          </a:p>
          <a:p>
            <a:pPr marL="114300" indent="0">
              <a:lnSpc>
                <a:spcPct val="114999"/>
              </a:lnSpc>
              <a:buNone/>
            </a:pPr>
            <a:r>
              <a:rPr lang="en-CA" b="1" dirty="0"/>
              <a:t>Most grievances fall within one of four categories:</a:t>
            </a:r>
            <a:endParaRPr lang="en-US" dirty="0"/>
          </a:p>
          <a:p>
            <a:pPr indent="-342900">
              <a:lnSpc>
                <a:spcPct val="114999"/>
              </a:lnSpc>
              <a:buAutoNum type="arabicPeriod"/>
            </a:pPr>
            <a:r>
              <a:rPr lang="en-CA" dirty="0"/>
              <a:t>Individual/personal grievances</a:t>
            </a:r>
            <a:endParaRPr lang="en-US" dirty="0"/>
          </a:p>
          <a:p>
            <a:pPr indent="-342900">
              <a:lnSpc>
                <a:spcPct val="114999"/>
              </a:lnSpc>
              <a:buAutoNum type="arabicPeriod"/>
            </a:pPr>
            <a:r>
              <a:rPr lang="en-CA" dirty="0"/>
              <a:t>A group grievance </a:t>
            </a:r>
            <a:endParaRPr lang="en-US" dirty="0"/>
          </a:p>
          <a:p>
            <a:pPr indent="-342900">
              <a:lnSpc>
                <a:spcPct val="114999"/>
              </a:lnSpc>
              <a:buAutoNum type="arabicPeriod"/>
            </a:pPr>
            <a:r>
              <a:rPr lang="en-CA" dirty="0"/>
              <a:t>A principle grievance </a:t>
            </a:r>
            <a:endParaRPr lang="en-US" dirty="0"/>
          </a:p>
          <a:p>
            <a:pPr indent="-342900">
              <a:lnSpc>
                <a:spcPct val="114999"/>
              </a:lnSpc>
              <a:buAutoNum type="arabicPeriod"/>
            </a:pPr>
            <a:r>
              <a:rPr lang="en-CA" dirty="0"/>
              <a:t>Union or policy grievance</a:t>
            </a:r>
          </a:p>
        </p:txBody>
      </p:sp>
    </p:spTree>
    <p:extLst>
      <p:ext uri="{BB962C8B-B14F-4D97-AF65-F5344CB8AC3E}">
        <p14:creationId xmlns:p14="http://schemas.microsoft.com/office/powerpoint/2010/main" val="1489388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506144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16636816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9129310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1712013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1643015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CA" dirty="0"/>
          </a:p>
        </p:txBody>
      </p:sp>
    </p:spTree>
    <p:extLst>
      <p:ext uri="{BB962C8B-B14F-4D97-AF65-F5344CB8AC3E}">
        <p14:creationId xmlns:p14="http://schemas.microsoft.com/office/powerpoint/2010/main" val="3578954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789163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CA" dirty="0">
                <a:latin typeface="+mn-lt"/>
              </a:rPr>
              <a:t>Factors when joining a union:</a:t>
            </a:r>
          </a:p>
          <a:p>
            <a:pPr marL="457200" indent="-298450"/>
            <a:r>
              <a:rPr lang="en-CA" dirty="0">
                <a:latin typeface="+mn-lt"/>
              </a:rPr>
              <a:t>Satisfaction versus dissatisfaction with the employer and/or their job</a:t>
            </a:r>
          </a:p>
          <a:p>
            <a:r>
              <a:rPr lang="en-CA" dirty="0">
                <a:latin typeface="+mn-lt"/>
              </a:rPr>
              <a:t>Personal attitudes related to unions from media, other employees, past history with unions, parental upbringing (a “for” or “against” unions attitude)</a:t>
            </a:r>
          </a:p>
          <a:p>
            <a:r>
              <a:rPr lang="en-CA" dirty="0">
                <a:latin typeface="+mn-lt"/>
              </a:rPr>
              <a:t>a belief about what a union can “do” for employees to improve working conditions</a:t>
            </a:r>
          </a:p>
          <a:p>
            <a:r>
              <a:rPr lang="en-CA" dirty="0">
                <a:latin typeface="+mn-lt"/>
              </a:rPr>
              <a:t>Some employees may not have a desire to join unions, or see it as a great opportunity.  Some of these considerations include:</a:t>
            </a:r>
          </a:p>
          <a:p>
            <a:r>
              <a:rPr lang="en-CA" dirty="0">
                <a:latin typeface="+mn-lt"/>
              </a:rPr>
              <a:t>An employee who has had a former poor experience with unions</a:t>
            </a:r>
          </a:p>
          <a:p>
            <a:r>
              <a:rPr lang="en-CA" dirty="0">
                <a:latin typeface="+mn-lt"/>
              </a:rPr>
              <a:t>Employees may feel the employer is doing a good job of treating them fairly and equally</a:t>
            </a:r>
          </a:p>
          <a:p>
            <a:r>
              <a:rPr lang="en-CA" dirty="0">
                <a:latin typeface="+mn-lt"/>
              </a:rPr>
              <a:t>Some employees feel it is just another layer of “management”  as an authority</a:t>
            </a:r>
          </a:p>
          <a:p>
            <a:r>
              <a:rPr lang="en-CA" dirty="0">
                <a:latin typeface="+mn-lt"/>
              </a:rPr>
              <a:t>Some employees may fear repercussions from unionization from management </a:t>
            </a:r>
            <a:r>
              <a:rPr lang="en-CA" dirty="0" err="1">
                <a:latin typeface="+mn-lt"/>
              </a:rPr>
              <a:t>ie</a:t>
            </a:r>
            <a:r>
              <a:rPr lang="en-CA" dirty="0">
                <a:latin typeface="+mn-lt"/>
              </a:rPr>
              <a:t>.  looking to be promoted in the future to management</a:t>
            </a:r>
          </a:p>
          <a:p>
            <a:r>
              <a:rPr lang="en-CA" dirty="0">
                <a:latin typeface="+mn-lt"/>
              </a:rPr>
              <a:t>Employees do not want to go on strike, if needed, and lose their pay cheques, or pay union dues</a:t>
            </a:r>
            <a:endParaRPr lang="en-US" dirty="0">
              <a:latin typeface="+mn-lt"/>
            </a:endParaRPr>
          </a:p>
        </p:txBody>
      </p:sp>
    </p:spTree>
    <p:extLst>
      <p:ext uri="{BB962C8B-B14F-4D97-AF65-F5344CB8AC3E}">
        <p14:creationId xmlns:p14="http://schemas.microsoft.com/office/powerpoint/2010/main" val="4055876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CA" dirty="0">
                <a:latin typeface="+mn-lt"/>
              </a:rPr>
              <a:t>Here are the basic units that compose unions:</a:t>
            </a:r>
          </a:p>
          <a:p>
            <a:pPr marL="457200" indent="-298450"/>
            <a:r>
              <a:rPr lang="en-CA" dirty="0">
                <a:latin typeface="+mn-lt"/>
              </a:rPr>
              <a:t>Local represents workers in their own workplace or town (e.g., Quebec Crane Operator, Local 791G)</a:t>
            </a:r>
          </a:p>
          <a:p>
            <a:pPr marL="457200" indent="-298450"/>
            <a:r>
              <a:rPr lang="en-CA" dirty="0">
                <a:latin typeface="+mn-lt"/>
              </a:rPr>
              <a:t>Parent union decides on union policy for all locals across the province, country or world (e.g., CSN, FTQ)</a:t>
            </a:r>
          </a:p>
          <a:p>
            <a:pPr marL="457200" indent="-298450"/>
            <a:r>
              <a:rPr lang="en-CA" dirty="0">
                <a:latin typeface="+mn-lt"/>
              </a:rPr>
              <a:t>National unions represent union members across the country (e.g. PSA, Unifor).</a:t>
            </a:r>
          </a:p>
          <a:p>
            <a:pPr marL="457200" indent="-298450"/>
            <a:r>
              <a:rPr lang="en-CA" dirty="0">
                <a:latin typeface="+mn-lt"/>
              </a:rPr>
              <a:t>International unions represent union members in more than one country (e.g. UAW, Teamsters).</a:t>
            </a:r>
          </a:p>
          <a:p>
            <a:pPr marL="457200" indent="-298450"/>
            <a:r>
              <a:rPr lang="en-CA" dirty="0">
                <a:latin typeface="+mn-lt"/>
              </a:rPr>
              <a:t>Central labour organizations do not negotiate union contracts but lobby government to pass laws favourable to unions (e.g. Canadian Labour Congress).</a:t>
            </a:r>
          </a:p>
        </p:txBody>
      </p:sp>
    </p:spTree>
    <p:extLst>
      <p:ext uri="{BB962C8B-B14F-4D97-AF65-F5344CB8AC3E}">
        <p14:creationId xmlns:p14="http://schemas.microsoft.com/office/powerpoint/2010/main" val="2331489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gn="l">
              <a:buNone/>
            </a:pPr>
            <a:r>
              <a:rPr lang="en-CA" b="0" i="0" dirty="0">
                <a:solidFill>
                  <a:srgbClr val="373D3F"/>
                </a:solidFill>
                <a:effectLst/>
                <a:latin typeface="+mn-lt"/>
              </a:rPr>
              <a:t>Core elements of labour law explained:</a:t>
            </a:r>
          </a:p>
          <a:p>
            <a:pPr algn="l">
              <a:buFont typeface="Arial" panose="020B0604020202020204" pitchFamily="34" charset="0"/>
              <a:buChar char="•"/>
            </a:pPr>
            <a:r>
              <a:rPr lang="en-CA" b="0" i="1" dirty="0">
                <a:solidFill>
                  <a:srgbClr val="000080"/>
                </a:solidFill>
                <a:effectLst/>
                <a:latin typeface="+mn-lt"/>
              </a:rPr>
              <a:t>Right to join a union</a:t>
            </a:r>
            <a:r>
              <a:rPr lang="en-CA" b="0" i="1" dirty="0">
                <a:solidFill>
                  <a:srgbClr val="373D3F"/>
                </a:solidFill>
                <a:effectLst/>
                <a:latin typeface="+mn-lt"/>
              </a:rPr>
              <a:t>:</a:t>
            </a:r>
            <a:r>
              <a:rPr lang="en-CA" b="0" i="0" dirty="0">
                <a:solidFill>
                  <a:srgbClr val="373D3F"/>
                </a:solidFill>
                <a:effectLst/>
                <a:latin typeface="+mn-lt"/>
              </a:rPr>
              <a:t>  all employees have the right to join and participate in a union</a:t>
            </a:r>
          </a:p>
          <a:p>
            <a:pPr algn="l">
              <a:buFont typeface="Arial" panose="020B0604020202020204" pitchFamily="34" charset="0"/>
              <a:buChar char="•"/>
            </a:pPr>
            <a:r>
              <a:rPr lang="en-CA" b="0" i="1" dirty="0">
                <a:solidFill>
                  <a:srgbClr val="000080"/>
                </a:solidFill>
                <a:effectLst/>
                <a:latin typeface="+mn-lt"/>
              </a:rPr>
              <a:t>Must bargain in good faith</a:t>
            </a:r>
            <a:r>
              <a:rPr lang="en-CA" b="0" i="1" dirty="0">
                <a:solidFill>
                  <a:srgbClr val="373D3F"/>
                </a:solidFill>
                <a:effectLst/>
                <a:latin typeface="+mn-lt"/>
              </a:rPr>
              <a:t>:</a:t>
            </a:r>
            <a:r>
              <a:rPr lang="en-CA" b="0" i="0" dirty="0">
                <a:solidFill>
                  <a:srgbClr val="373D3F"/>
                </a:solidFill>
                <a:effectLst/>
                <a:latin typeface="+mn-lt"/>
              </a:rPr>
              <a:t> each party must negotiate “in good faith” which means to make a reasonable effort to reach and agree to a collective agreement through meeting each other and exchanging proposals that are sincere in reaching an agreement</a:t>
            </a:r>
          </a:p>
          <a:p>
            <a:pPr algn="l">
              <a:buFont typeface="Arial" panose="020B0604020202020204" pitchFamily="34" charset="0"/>
              <a:buChar char="•"/>
            </a:pPr>
            <a:r>
              <a:rPr lang="en-CA" b="0" i="1" dirty="0">
                <a:solidFill>
                  <a:srgbClr val="000080"/>
                </a:solidFill>
                <a:effectLst/>
                <a:latin typeface="+mn-lt"/>
              </a:rPr>
              <a:t>No strikes or lockouts during the time of the collective agreement: </a:t>
            </a:r>
            <a:r>
              <a:rPr lang="en-CA" b="0" i="0" dirty="0">
                <a:solidFill>
                  <a:srgbClr val="373D3F"/>
                </a:solidFill>
                <a:effectLst/>
                <a:latin typeface="+mn-lt"/>
              </a:rPr>
              <a:t>it is considered illegal for employees to strike and for the employer to lock out the employees during the time of the contract</a:t>
            </a:r>
          </a:p>
          <a:p>
            <a:pPr algn="l">
              <a:buFont typeface="Arial" panose="020B0604020202020204" pitchFamily="34" charset="0"/>
              <a:buChar char="•"/>
            </a:pPr>
            <a:r>
              <a:rPr lang="en-CA" b="0" i="1" dirty="0">
                <a:solidFill>
                  <a:srgbClr val="000080"/>
                </a:solidFill>
                <a:effectLst/>
                <a:latin typeface="+mn-lt"/>
              </a:rPr>
              <a:t>No unfair labour practices:</a:t>
            </a:r>
            <a:r>
              <a:rPr lang="en-CA" b="0" i="0" dirty="0">
                <a:solidFill>
                  <a:srgbClr val="373D3F"/>
                </a:solidFill>
                <a:effectLst/>
                <a:latin typeface="+mn-lt"/>
              </a:rPr>
              <a:t> all jurisdictions have laws prohibiting any unfair labour practices by the union or the employer </a:t>
            </a:r>
            <a:r>
              <a:rPr lang="en-CA" b="0" i="0" dirty="0" err="1">
                <a:solidFill>
                  <a:srgbClr val="373D3F"/>
                </a:solidFill>
                <a:effectLst/>
                <a:latin typeface="+mn-lt"/>
              </a:rPr>
              <a:t>ie</a:t>
            </a:r>
            <a:r>
              <a:rPr lang="en-CA" b="0" i="0" dirty="0">
                <a:solidFill>
                  <a:srgbClr val="373D3F"/>
                </a:solidFill>
                <a:effectLst/>
                <a:latin typeface="+mn-lt"/>
              </a:rPr>
              <a:t>. false advertising of goods and services, deceptive pricing, noncompliance with set standards, no coercing of employer or employees in exercising their right</a:t>
            </a:r>
          </a:p>
          <a:p>
            <a:pPr algn="l">
              <a:buFont typeface="Arial" panose="020B0604020202020204" pitchFamily="34" charset="0"/>
              <a:buChar char="•"/>
            </a:pPr>
            <a:r>
              <a:rPr lang="en-CA" b="0" i="1" dirty="0">
                <a:solidFill>
                  <a:srgbClr val="000080"/>
                </a:solidFill>
                <a:effectLst/>
                <a:latin typeface="+mn-lt"/>
              </a:rPr>
              <a:t>Conciliation: </a:t>
            </a:r>
            <a:r>
              <a:rPr lang="en-CA" b="0" i="0" dirty="0">
                <a:solidFill>
                  <a:srgbClr val="373D3F"/>
                </a:solidFill>
                <a:effectLst/>
                <a:latin typeface="+mn-lt"/>
              </a:rPr>
              <a:t> the union and the employer must participate in conciliation processes before a lock out or a strike.</a:t>
            </a:r>
          </a:p>
          <a:p>
            <a:pPr marL="158750" indent="0">
              <a:buNone/>
            </a:pPr>
            <a:endParaRPr lang="en-CA" dirty="0"/>
          </a:p>
        </p:txBody>
      </p:sp>
    </p:spTree>
    <p:extLst>
      <p:ext uri="{BB962C8B-B14F-4D97-AF65-F5344CB8AC3E}">
        <p14:creationId xmlns:p14="http://schemas.microsoft.com/office/powerpoint/2010/main" val="610832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16347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latin typeface="+mn-lt"/>
            </a:endParaRPr>
          </a:p>
        </p:txBody>
      </p:sp>
    </p:spTree>
    <p:extLst>
      <p:ext uri="{BB962C8B-B14F-4D97-AF65-F5344CB8AC3E}">
        <p14:creationId xmlns:p14="http://schemas.microsoft.com/office/powerpoint/2010/main" val="7791396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593215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lt1"/>
              </a:buClr>
              <a:buSzPts val="4200"/>
              <a:buNone/>
              <a:defRPr sz="4200">
                <a:solidFill>
                  <a:schemeClr val="lt1"/>
                </a:solidFill>
                <a:latin typeface="+mj-lt"/>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r>
              <a:rPr lang="en-US"/>
              <a:t>Click to edit Master title style</a:t>
            </a:r>
            <a:endParaRPr dirty="0"/>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lt1"/>
              </a:buClr>
              <a:buSzPts val="2100"/>
              <a:buNone/>
              <a:defRPr sz="2100">
                <a:solidFill>
                  <a:schemeClr val="lt1"/>
                </a:solidFill>
                <a:latin typeface="+mj-lt"/>
              </a:defRPr>
            </a:lvl1pPr>
            <a:lvl2pPr lvl="1" rtl="0">
              <a:lnSpc>
                <a:spcPct val="100000"/>
              </a:lnSpc>
              <a:spcBef>
                <a:spcPts val="0"/>
              </a:spcBef>
              <a:spcAft>
                <a:spcPts val="0"/>
              </a:spcAft>
              <a:buClr>
                <a:schemeClr val="lt1"/>
              </a:buClr>
              <a:buSzPts val="2100"/>
              <a:buNone/>
              <a:defRPr sz="2100">
                <a:solidFill>
                  <a:schemeClr val="lt1"/>
                </a:solidFill>
              </a:defRPr>
            </a:lvl2pPr>
            <a:lvl3pPr lvl="2" rtl="0">
              <a:lnSpc>
                <a:spcPct val="100000"/>
              </a:lnSpc>
              <a:spcBef>
                <a:spcPts val="0"/>
              </a:spcBef>
              <a:spcAft>
                <a:spcPts val="0"/>
              </a:spcAft>
              <a:buClr>
                <a:schemeClr val="lt1"/>
              </a:buClr>
              <a:buSzPts val="2100"/>
              <a:buNone/>
              <a:defRPr sz="2100">
                <a:solidFill>
                  <a:schemeClr val="lt1"/>
                </a:solidFill>
              </a:defRPr>
            </a:lvl3pPr>
            <a:lvl4pPr lvl="3" rtl="0">
              <a:lnSpc>
                <a:spcPct val="100000"/>
              </a:lnSpc>
              <a:spcBef>
                <a:spcPts val="0"/>
              </a:spcBef>
              <a:spcAft>
                <a:spcPts val="0"/>
              </a:spcAft>
              <a:buClr>
                <a:schemeClr val="lt1"/>
              </a:buClr>
              <a:buSzPts val="2100"/>
              <a:buNone/>
              <a:defRPr sz="2100">
                <a:solidFill>
                  <a:schemeClr val="lt1"/>
                </a:solidFill>
              </a:defRPr>
            </a:lvl4pPr>
            <a:lvl5pPr lvl="4" rtl="0">
              <a:lnSpc>
                <a:spcPct val="100000"/>
              </a:lnSpc>
              <a:spcBef>
                <a:spcPts val="0"/>
              </a:spcBef>
              <a:spcAft>
                <a:spcPts val="0"/>
              </a:spcAft>
              <a:buClr>
                <a:schemeClr val="lt1"/>
              </a:buClr>
              <a:buSzPts val="2100"/>
              <a:buNone/>
              <a:defRPr sz="2100">
                <a:solidFill>
                  <a:schemeClr val="lt1"/>
                </a:solidFill>
              </a:defRPr>
            </a:lvl5pPr>
            <a:lvl6pPr lvl="5" rtl="0">
              <a:lnSpc>
                <a:spcPct val="100000"/>
              </a:lnSpc>
              <a:spcBef>
                <a:spcPts val="0"/>
              </a:spcBef>
              <a:spcAft>
                <a:spcPts val="0"/>
              </a:spcAft>
              <a:buClr>
                <a:schemeClr val="lt1"/>
              </a:buClr>
              <a:buSzPts val="2100"/>
              <a:buNone/>
              <a:defRPr sz="2100">
                <a:solidFill>
                  <a:schemeClr val="lt1"/>
                </a:solidFill>
              </a:defRPr>
            </a:lvl6pPr>
            <a:lvl7pPr lvl="6" rtl="0">
              <a:lnSpc>
                <a:spcPct val="100000"/>
              </a:lnSpc>
              <a:spcBef>
                <a:spcPts val="0"/>
              </a:spcBef>
              <a:spcAft>
                <a:spcPts val="0"/>
              </a:spcAft>
              <a:buClr>
                <a:schemeClr val="lt1"/>
              </a:buClr>
              <a:buSzPts val="2100"/>
              <a:buNone/>
              <a:defRPr sz="2100">
                <a:solidFill>
                  <a:schemeClr val="lt1"/>
                </a:solidFill>
              </a:defRPr>
            </a:lvl7pPr>
            <a:lvl8pPr lvl="7" rtl="0">
              <a:lnSpc>
                <a:spcPct val="100000"/>
              </a:lnSpc>
              <a:spcBef>
                <a:spcPts val="0"/>
              </a:spcBef>
              <a:spcAft>
                <a:spcPts val="0"/>
              </a:spcAft>
              <a:buClr>
                <a:schemeClr val="lt1"/>
              </a:buClr>
              <a:buSzPts val="2100"/>
              <a:buNone/>
              <a:defRPr sz="2100">
                <a:solidFill>
                  <a:schemeClr val="lt1"/>
                </a:solidFill>
              </a:defRPr>
            </a:lvl8pPr>
            <a:lvl9pPr lvl="8"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dirty="0"/>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C60D8-825C-4C5B-B7BD-AC90B9A6ED68}"/>
              </a:ext>
            </a:extLst>
          </p:cNvPr>
          <p:cNvSpPr>
            <a:spLocks noGrp="1"/>
          </p:cNvSpPr>
          <p:nvPr>
            <p:ph type="title"/>
          </p:nvPr>
        </p:nvSpPr>
        <p:spPr>
          <a:xfrm>
            <a:off x="623888" y="1282700"/>
            <a:ext cx="7886700" cy="2139950"/>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8EA116E4-CD0D-4359-85D7-0E0093ADA58F}"/>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BA89D56-56A3-46C1-9D42-A24D92D18ACD}"/>
              </a:ext>
            </a:extLst>
          </p:cNvPr>
          <p:cNvSpPr>
            <a:spLocks noGrp="1"/>
          </p:cNvSpPr>
          <p:nvPr>
            <p:ph type="dt" sz="half" idx="10"/>
          </p:nvPr>
        </p:nvSpPr>
        <p:spPr/>
        <p:txBody>
          <a:bodyPr/>
          <a:lstStyle/>
          <a:p>
            <a:fld id="{C1C98E36-DA73-4F35-A8EA-1B09B086FCED}" type="datetimeFigureOut">
              <a:rPr lang="en-CA" smtClean="0"/>
              <a:t>2023-04-21</a:t>
            </a:fld>
            <a:endParaRPr lang="en-CA" dirty="0"/>
          </a:p>
        </p:txBody>
      </p:sp>
      <p:sp>
        <p:nvSpPr>
          <p:cNvPr id="5" name="Footer Placeholder 4">
            <a:extLst>
              <a:ext uri="{FF2B5EF4-FFF2-40B4-BE49-F238E27FC236}">
                <a16:creationId xmlns:a16="http://schemas.microsoft.com/office/drawing/2014/main" id="{EC2D9B8A-DAA8-4B20-9759-4CD18AD98C5D}"/>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CA7B1438-DB99-4A84-BEC5-331A9C7A69F3}"/>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3657027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3A3F5-E938-455E-96EE-4E4D744CEEE0}"/>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57BE2BB7-04B1-4D4F-AE95-F6585DDE290E}"/>
              </a:ext>
            </a:extLst>
          </p:cNvPr>
          <p:cNvSpPr>
            <a:spLocks noGrp="1"/>
          </p:cNvSpPr>
          <p:nvPr>
            <p:ph sz="half" idx="1"/>
          </p:nvPr>
        </p:nvSpPr>
        <p:spPr>
          <a:xfrm>
            <a:off x="628650" y="1370013"/>
            <a:ext cx="3867150" cy="3262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8DED3E1A-EA64-4096-8BA8-103A7EA220DB}"/>
              </a:ext>
            </a:extLst>
          </p:cNvPr>
          <p:cNvSpPr>
            <a:spLocks noGrp="1"/>
          </p:cNvSpPr>
          <p:nvPr>
            <p:ph sz="half" idx="2"/>
          </p:nvPr>
        </p:nvSpPr>
        <p:spPr>
          <a:xfrm>
            <a:off x="4648200" y="1370013"/>
            <a:ext cx="3867150" cy="3262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AE5FC414-46C0-4D1A-B4DB-656A040B72EC}"/>
              </a:ext>
            </a:extLst>
          </p:cNvPr>
          <p:cNvSpPr>
            <a:spLocks noGrp="1"/>
          </p:cNvSpPr>
          <p:nvPr>
            <p:ph type="dt" sz="half" idx="10"/>
          </p:nvPr>
        </p:nvSpPr>
        <p:spPr/>
        <p:txBody>
          <a:bodyPr/>
          <a:lstStyle/>
          <a:p>
            <a:fld id="{C1C98E36-DA73-4F35-A8EA-1B09B086FCED}" type="datetimeFigureOut">
              <a:rPr lang="en-CA" smtClean="0"/>
              <a:t>2023-04-21</a:t>
            </a:fld>
            <a:endParaRPr lang="en-CA" dirty="0"/>
          </a:p>
        </p:txBody>
      </p:sp>
      <p:sp>
        <p:nvSpPr>
          <p:cNvPr id="6" name="Footer Placeholder 5">
            <a:extLst>
              <a:ext uri="{FF2B5EF4-FFF2-40B4-BE49-F238E27FC236}">
                <a16:creationId xmlns:a16="http://schemas.microsoft.com/office/drawing/2014/main" id="{ADEEF4A1-4396-4588-90D2-1C70D48EB16C}"/>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77CE52B9-BED1-4096-AE8E-BFE938A92D3C}"/>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34568344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9F151-7CA1-46BF-BB45-B9230F52BE44}"/>
              </a:ext>
            </a:extLst>
          </p:cNvPr>
          <p:cNvSpPr>
            <a:spLocks noGrp="1"/>
          </p:cNvSpPr>
          <p:nvPr>
            <p:ph type="title"/>
          </p:nvPr>
        </p:nvSpPr>
        <p:spPr>
          <a:xfrm>
            <a:off x="630238" y="274638"/>
            <a:ext cx="7886700" cy="993775"/>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CEED8BDC-6CBD-43DC-9369-9D476601B726}"/>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480E32A-9DCA-4AC8-865A-DE31CC520CBE}"/>
              </a:ext>
            </a:extLst>
          </p:cNvPr>
          <p:cNvSpPr>
            <a:spLocks noGrp="1"/>
          </p:cNvSpPr>
          <p:nvPr>
            <p:ph sz="half" idx="2"/>
          </p:nvPr>
        </p:nvSpPr>
        <p:spPr>
          <a:xfrm>
            <a:off x="630238" y="1879600"/>
            <a:ext cx="3868737" cy="2762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2455957A-F2A6-44E2-BB52-5B3585098A0A}"/>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FECDDD0-03AB-4536-A865-4164609FFB68}"/>
              </a:ext>
            </a:extLst>
          </p:cNvPr>
          <p:cNvSpPr>
            <a:spLocks noGrp="1"/>
          </p:cNvSpPr>
          <p:nvPr>
            <p:ph sz="quarter" idx="4"/>
          </p:nvPr>
        </p:nvSpPr>
        <p:spPr>
          <a:xfrm>
            <a:off x="4629150" y="1879600"/>
            <a:ext cx="3887788" cy="2762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F355584F-26E9-432E-A79C-415FFE8C7A03}"/>
              </a:ext>
            </a:extLst>
          </p:cNvPr>
          <p:cNvSpPr>
            <a:spLocks noGrp="1"/>
          </p:cNvSpPr>
          <p:nvPr>
            <p:ph type="dt" sz="half" idx="10"/>
          </p:nvPr>
        </p:nvSpPr>
        <p:spPr/>
        <p:txBody>
          <a:bodyPr/>
          <a:lstStyle/>
          <a:p>
            <a:fld id="{C1C98E36-DA73-4F35-A8EA-1B09B086FCED}" type="datetimeFigureOut">
              <a:rPr lang="en-CA" smtClean="0"/>
              <a:t>2023-04-21</a:t>
            </a:fld>
            <a:endParaRPr lang="en-CA" dirty="0"/>
          </a:p>
        </p:txBody>
      </p:sp>
      <p:sp>
        <p:nvSpPr>
          <p:cNvPr id="8" name="Footer Placeholder 7">
            <a:extLst>
              <a:ext uri="{FF2B5EF4-FFF2-40B4-BE49-F238E27FC236}">
                <a16:creationId xmlns:a16="http://schemas.microsoft.com/office/drawing/2014/main" id="{2CB503E6-2018-48D0-A1C5-3C22BA8BDF99}"/>
              </a:ext>
            </a:extLst>
          </p:cNvPr>
          <p:cNvSpPr>
            <a:spLocks noGrp="1"/>
          </p:cNvSpPr>
          <p:nvPr>
            <p:ph type="ftr" sz="quarter" idx="11"/>
          </p:nvPr>
        </p:nvSpPr>
        <p:spPr/>
        <p:txBody>
          <a:bodyPr/>
          <a:lstStyle/>
          <a:p>
            <a:endParaRPr lang="en-CA" dirty="0"/>
          </a:p>
        </p:txBody>
      </p:sp>
      <p:sp>
        <p:nvSpPr>
          <p:cNvPr id="9" name="Slide Number Placeholder 8">
            <a:extLst>
              <a:ext uri="{FF2B5EF4-FFF2-40B4-BE49-F238E27FC236}">
                <a16:creationId xmlns:a16="http://schemas.microsoft.com/office/drawing/2014/main" id="{E0DF1142-8A24-40AA-BB05-6FCED7FFCD43}"/>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3688976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800B1-7774-4DB6-8998-C00A18B40CC0}"/>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55622E6F-013E-4A6F-8DF4-B99B55D52B7D}"/>
              </a:ext>
            </a:extLst>
          </p:cNvPr>
          <p:cNvSpPr>
            <a:spLocks noGrp="1"/>
          </p:cNvSpPr>
          <p:nvPr>
            <p:ph type="dt" sz="half" idx="10"/>
          </p:nvPr>
        </p:nvSpPr>
        <p:spPr/>
        <p:txBody>
          <a:bodyPr/>
          <a:lstStyle/>
          <a:p>
            <a:fld id="{C1C98E36-DA73-4F35-A8EA-1B09B086FCED}" type="datetimeFigureOut">
              <a:rPr lang="en-CA" smtClean="0"/>
              <a:t>2023-04-21</a:t>
            </a:fld>
            <a:endParaRPr lang="en-CA" dirty="0"/>
          </a:p>
        </p:txBody>
      </p:sp>
      <p:sp>
        <p:nvSpPr>
          <p:cNvPr id="4" name="Footer Placeholder 3">
            <a:extLst>
              <a:ext uri="{FF2B5EF4-FFF2-40B4-BE49-F238E27FC236}">
                <a16:creationId xmlns:a16="http://schemas.microsoft.com/office/drawing/2014/main" id="{8144FCF3-50A7-4A05-B1B5-8C4C191FB01E}"/>
              </a:ext>
            </a:extLst>
          </p:cNvPr>
          <p:cNvSpPr>
            <a:spLocks noGrp="1"/>
          </p:cNvSpPr>
          <p:nvPr>
            <p:ph type="ftr" sz="quarter" idx="11"/>
          </p:nvPr>
        </p:nvSpPr>
        <p:spPr/>
        <p:txBody>
          <a:bodyPr/>
          <a:lstStyle/>
          <a:p>
            <a:endParaRPr lang="en-CA" dirty="0"/>
          </a:p>
        </p:txBody>
      </p:sp>
      <p:sp>
        <p:nvSpPr>
          <p:cNvPr id="5" name="Slide Number Placeholder 4">
            <a:extLst>
              <a:ext uri="{FF2B5EF4-FFF2-40B4-BE49-F238E27FC236}">
                <a16:creationId xmlns:a16="http://schemas.microsoft.com/office/drawing/2014/main" id="{0A7348D0-948C-4DCA-81A0-330122503EE0}"/>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17317976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96E431-E44D-4A14-B2DE-D8DE485B0D39}"/>
              </a:ext>
            </a:extLst>
          </p:cNvPr>
          <p:cNvSpPr>
            <a:spLocks noGrp="1"/>
          </p:cNvSpPr>
          <p:nvPr>
            <p:ph type="dt" sz="half" idx="10"/>
          </p:nvPr>
        </p:nvSpPr>
        <p:spPr/>
        <p:txBody>
          <a:bodyPr/>
          <a:lstStyle/>
          <a:p>
            <a:fld id="{C1C98E36-DA73-4F35-A8EA-1B09B086FCED}" type="datetimeFigureOut">
              <a:rPr lang="en-CA" smtClean="0"/>
              <a:t>2023-04-21</a:t>
            </a:fld>
            <a:endParaRPr lang="en-CA" dirty="0"/>
          </a:p>
        </p:txBody>
      </p:sp>
      <p:sp>
        <p:nvSpPr>
          <p:cNvPr id="3" name="Footer Placeholder 2">
            <a:extLst>
              <a:ext uri="{FF2B5EF4-FFF2-40B4-BE49-F238E27FC236}">
                <a16:creationId xmlns:a16="http://schemas.microsoft.com/office/drawing/2014/main" id="{E421F2A8-68F0-4948-BB61-73C3D59963D0}"/>
              </a:ext>
            </a:extLst>
          </p:cNvPr>
          <p:cNvSpPr>
            <a:spLocks noGrp="1"/>
          </p:cNvSpPr>
          <p:nvPr>
            <p:ph type="ftr" sz="quarter" idx="11"/>
          </p:nvPr>
        </p:nvSpPr>
        <p:spPr/>
        <p:txBody>
          <a:bodyPr/>
          <a:lstStyle/>
          <a:p>
            <a:endParaRPr lang="en-CA" dirty="0"/>
          </a:p>
        </p:txBody>
      </p:sp>
      <p:sp>
        <p:nvSpPr>
          <p:cNvPr id="4" name="Slide Number Placeholder 3">
            <a:extLst>
              <a:ext uri="{FF2B5EF4-FFF2-40B4-BE49-F238E27FC236}">
                <a16:creationId xmlns:a16="http://schemas.microsoft.com/office/drawing/2014/main" id="{B53A98E5-E979-47DC-A7D6-FE27E997D829}"/>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35003621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00EBB-5D0E-46A6-9E9E-F9C43F36E1F4}"/>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F873491D-E9A5-4420-92AD-256C44EF3017}"/>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5C074A2E-E830-4F49-89D2-07EE62D1AC31}"/>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489797E-7879-4E25-80AD-B272FF8692A1}"/>
              </a:ext>
            </a:extLst>
          </p:cNvPr>
          <p:cNvSpPr>
            <a:spLocks noGrp="1"/>
          </p:cNvSpPr>
          <p:nvPr>
            <p:ph type="dt" sz="half" idx="10"/>
          </p:nvPr>
        </p:nvSpPr>
        <p:spPr/>
        <p:txBody>
          <a:bodyPr/>
          <a:lstStyle/>
          <a:p>
            <a:fld id="{C1C98E36-DA73-4F35-A8EA-1B09B086FCED}" type="datetimeFigureOut">
              <a:rPr lang="en-CA" smtClean="0"/>
              <a:t>2023-04-21</a:t>
            </a:fld>
            <a:endParaRPr lang="en-CA" dirty="0"/>
          </a:p>
        </p:txBody>
      </p:sp>
      <p:sp>
        <p:nvSpPr>
          <p:cNvPr id="6" name="Footer Placeholder 5">
            <a:extLst>
              <a:ext uri="{FF2B5EF4-FFF2-40B4-BE49-F238E27FC236}">
                <a16:creationId xmlns:a16="http://schemas.microsoft.com/office/drawing/2014/main" id="{E374D7DC-3D52-4BD9-B6FE-906E32560F97}"/>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47409D50-6198-44D2-9B92-0522801CA8D3}"/>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37711236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5ED9C-A3F0-41C0-93DD-0BCBBC5C0073}"/>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D443AEEB-2BC6-40F1-8713-36CCB04B26AB}"/>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a:extLst>
              <a:ext uri="{FF2B5EF4-FFF2-40B4-BE49-F238E27FC236}">
                <a16:creationId xmlns:a16="http://schemas.microsoft.com/office/drawing/2014/main" id="{3E7EA403-FA47-47D2-96D6-0FD097F851FF}"/>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228247-A39C-4A14-92B9-5A2A539D534D}"/>
              </a:ext>
            </a:extLst>
          </p:cNvPr>
          <p:cNvSpPr>
            <a:spLocks noGrp="1"/>
          </p:cNvSpPr>
          <p:nvPr>
            <p:ph type="dt" sz="half" idx="10"/>
          </p:nvPr>
        </p:nvSpPr>
        <p:spPr/>
        <p:txBody>
          <a:bodyPr/>
          <a:lstStyle/>
          <a:p>
            <a:fld id="{C1C98E36-DA73-4F35-A8EA-1B09B086FCED}" type="datetimeFigureOut">
              <a:rPr lang="en-CA" smtClean="0"/>
              <a:t>2023-04-21</a:t>
            </a:fld>
            <a:endParaRPr lang="en-CA" dirty="0"/>
          </a:p>
        </p:txBody>
      </p:sp>
      <p:sp>
        <p:nvSpPr>
          <p:cNvPr id="6" name="Footer Placeholder 5">
            <a:extLst>
              <a:ext uri="{FF2B5EF4-FFF2-40B4-BE49-F238E27FC236}">
                <a16:creationId xmlns:a16="http://schemas.microsoft.com/office/drawing/2014/main" id="{FB482973-B6E8-4A0D-A701-CBD506921B10}"/>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9DA16CAD-70E6-40FA-A1AD-6943A2BFE8EA}"/>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6581788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55CEB-112A-4B98-8F69-E82ABE4DD717}"/>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E7304AF2-CCF3-4CE9-A266-4DE7F8AAFFB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4ACE4F1-553C-436E-8270-6DDE30112DDA}"/>
              </a:ext>
            </a:extLst>
          </p:cNvPr>
          <p:cNvSpPr>
            <a:spLocks noGrp="1"/>
          </p:cNvSpPr>
          <p:nvPr>
            <p:ph type="dt" sz="half" idx="10"/>
          </p:nvPr>
        </p:nvSpPr>
        <p:spPr/>
        <p:txBody>
          <a:bodyPr/>
          <a:lstStyle/>
          <a:p>
            <a:fld id="{C1C98E36-DA73-4F35-A8EA-1B09B086FCED}" type="datetimeFigureOut">
              <a:rPr lang="en-CA" smtClean="0"/>
              <a:t>2023-04-21</a:t>
            </a:fld>
            <a:endParaRPr lang="en-CA" dirty="0"/>
          </a:p>
        </p:txBody>
      </p:sp>
      <p:sp>
        <p:nvSpPr>
          <p:cNvPr id="5" name="Footer Placeholder 4">
            <a:extLst>
              <a:ext uri="{FF2B5EF4-FFF2-40B4-BE49-F238E27FC236}">
                <a16:creationId xmlns:a16="http://schemas.microsoft.com/office/drawing/2014/main" id="{9D3156B4-7ADD-4EDE-AEB4-76B16F6E3999}"/>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49359D2B-48E4-4789-AB01-8EFC5FC74A8D}"/>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125635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0118AB-2849-4783-83D4-2ED48AC300D4}"/>
              </a:ext>
            </a:extLst>
          </p:cNvPr>
          <p:cNvSpPr>
            <a:spLocks noGrp="1"/>
          </p:cNvSpPr>
          <p:nvPr>
            <p:ph type="title" orient="vert"/>
          </p:nvPr>
        </p:nvSpPr>
        <p:spPr>
          <a:xfrm>
            <a:off x="6543675" y="274638"/>
            <a:ext cx="1971675" cy="4357687"/>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702B2C76-B6C4-4095-BE16-E3EED854B497}"/>
              </a:ext>
            </a:extLst>
          </p:cNvPr>
          <p:cNvSpPr>
            <a:spLocks noGrp="1"/>
          </p:cNvSpPr>
          <p:nvPr>
            <p:ph type="body" orient="vert" idx="1"/>
          </p:nvPr>
        </p:nvSpPr>
        <p:spPr>
          <a:xfrm>
            <a:off x="628650" y="274638"/>
            <a:ext cx="5762625" cy="435768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F9DDFEF-4362-493B-A0AA-BBD01C67DF1A}"/>
              </a:ext>
            </a:extLst>
          </p:cNvPr>
          <p:cNvSpPr>
            <a:spLocks noGrp="1"/>
          </p:cNvSpPr>
          <p:nvPr>
            <p:ph type="dt" sz="half" idx="10"/>
          </p:nvPr>
        </p:nvSpPr>
        <p:spPr/>
        <p:txBody>
          <a:bodyPr/>
          <a:lstStyle/>
          <a:p>
            <a:fld id="{C1C98E36-DA73-4F35-A8EA-1B09B086FCED}" type="datetimeFigureOut">
              <a:rPr lang="en-CA" smtClean="0"/>
              <a:t>2023-04-21</a:t>
            </a:fld>
            <a:endParaRPr lang="en-CA" dirty="0"/>
          </a:p>
        </p:txBody>
      </p:sp>
      <p:sp>
        <p:nvSpPr>
          <p:cNvPr id="5" name="Footer Placeholder 4">
            <a:extLst>
              <a:ext uri="{FF2B5EF4-FFF2-40B4-BE49-F238E27FC236}">
                <a16:creationId xmlns:a16="http://schemas.microsoft.com/office/drawing/2014/main" id="{C86CF25B-FF4C-488A-8211-88EC82227127}"/>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A55C9D5A-749F-4FD8-937D-ABBB4C7BA96C}"/>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3738014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200"/>
              <a:buNone/>
              <a:defRPr sz="4200">
                <a:solidFill>
                  <a:schemeClr val="lt1"/>
                </a:solidFill>
                <a:latin typeface="+mj-lt"/>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r>
              <a:rPr lang="en-US"/>
              <a:t>Click to edit Master title style</a:t>
            </a:r>
            <a:endParaRPr dirty="0"/>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Ref idx="1001">
        <a:schemeClr val="bg1"/>
      </p:bgRef>
    </p:bg>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b="1">
                <a:solidFill>
                  <a:schemeClr val="tx1"/>
                </a:solidFill>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dirty="0"/>
              <a:t>Click to edit Master title style</a:t>
            </a:r>
            <a:endParaRPr dirty="0"/>
          </a:p>
        </p:txBody>
      </p:sp>
      <p:sp>
        <p:nvSpPr>
          <p:cNvPr id="30" name="Google Shape;30;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lvl1pPr marL="400050" lvl="0" indent="-285750" rtl="0">
              <a:spcBef>
                <a:spcPts val="0"/>
              </a:spcBef>
              <a:spcAft>
                <a:spcPts val="0"/>
              </a:spcAft>
              <a:buClr>
                <a:schemeClr val="tx1"/>
              </a:buClr>
              <a:buSzPts val="1800"/>
              <a:buFont typeface="Arial" panose="020B0604020202020204" pitchFamily="34" charset="0"/>
              <a:buChar char="•"/>
              <a:defRPr sz="1800">
                <a:solidFill>
                  <a:srgbClr val="080808"/>
                </a:solidFill>
                <a:latin typeface="+mn-lt"/>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endParaRPr lang="en-US" dirty="0"/>
          </a:p>
        </p:txBody>
      </p:sp>
      <p:sp>
        <p:nvSpPr>
          <p:cNvPr id="31" name="Google Shape;31;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
        <p:nvSpPr>
          <p:cNvPr id="32" name="Google Shape;32;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Ref idx="1001">
        <a:schemeClr val="bg1"/>
      </p:bgRef>
    </p:bg>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solidFill>
                  <a:schemeClr val="tx1"/>
                </a:solidFill>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dirty="0"/>
              <a:t>Click to edit Master title style</a:t>
            </a:r>
            <a:endParaRPr dirty="0"/>
          </a:p>
        </p:txBody>
      </p:sp>
      <p:sp>
        <p:nvSpPr>
          <p:cNvPr id="40" name="Google Shape;40;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bg>
      <p:bgRef idx="1001">
        <a:schemeClr val="bg1"/>
      </p:bgRef>
    </p:bg>
    <p:spTree>
      <p:nvGrpSpPr>
        <p:cNvPr id="1" name="Shape 45"/>
        <p:cNvGrpSpPr/>
        <p:nvPr/>
      </p:nvGrpSpPr>
      <p:grpSpPr>
        <a:xfrm>
          <a:off x="0" y="0"/>
          <a:ext cx="0" cy="0"/>
          <a:chOff x="0" y="0"/>
          <a:chExt cx="0" cy="0"/>
        </a:xfrm>
      </p:grpSpPr>
      <p:grpSp>
        <p:nvGrpSpPr>
          <p:cNvPr id="46" name="Google Shape;46;p8"/>
          <p:cNvGrpSpPr/>
          <p:nvPr/>
        </p:nvGrpSpPr>
        <p:grpSpPr>
          <a:xfrm>
            <a:off x="6098378" y="5"/>
            <a:ext cx="3045625" cy="2030570"/>
            <a:chOff x="6098378" y="5"/>
            <a:chExt cx="3045625" cy="2030570"/>
          </a:xfrm>
        </p:grpSpPr>
        <p:sp>
          <p:nvSpPr>
            <p:cNvPr id="47" name="Google Shape;47;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sp>
          <p:nvSpPr>
            <p:cNvPr id="48" name="Google Shape;48;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sp>
          <p:nvSpPr>
            <p:cNvPr id="49" name="Google Shape;49;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sp>
          <p:nvSpPr>
            <p:cNvPr id="50" name="Google Shape;50;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sp>
          <p:nvSpPr>
            <p:cNvPr id="51" name="Google Shape;51;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52" name="Google Shape;52;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800"/>
              <a:buNone/>
              <a:defRPr sz="4800">
                <a:solidFill>
                  <a:schemeClr val="lt1"/>
                </a:solidFill>
                <a:latin typeface="+mj-lt"/>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r>
              <a:rPr lang="en-US"/>
              <a:t>Click to edit Master title style</a:t>
            </a:r>
            <a:endParaRPr dirty="0"/>
          </a:p>
        </p:txBody>
      </p:sp>
      <p:sp>
        <p:nvSpPr>
          <p:cNvPr id="53" name="Google Shape;53;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bg>
      <p:bgRef idx="1001">
        <a:schemeClr val="bg1"/>
      </p:bgRef>
    </p:bg>
    <p:spTree>
      <p:nvGrpSpPr>
        <p:cNvPr id="1" name="Shape 61"/>
        <p:cNvGrpSpPr/>
        <p:nvPr/>
      </p:nvGrpSpPr>
      <p:grpSpPr>
        <a:xfrm>
          <a:off x="0" y="0"/>
          <a:ext cx="0" cy="0"/>
          <a:chOff x="0" y="0"/>
          <a:chExt cx="0" cy="0"/>
        </a:xfrm>
      </p:grpSpPr>
      <p:sp>
        <p:nvSpPr>
          <p:cNvPr id="62" name="Google Shape;62;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solidFill>
                  <a:schemeClr val="bg1"/>
                </a:solidFill>
                <a:latin typeface="+mj-lt"/>
              </a:defRPr>
            </a:lvl1pPr>
          </a:lstStyle>
          <a:p>
            <a:pPr lvl="0"/>
            <a:r>
              <a:rPr lang="en-US"/>
              <a:t>Click to edit Master text styles</a:t>
            </a:r>
          </a:p>
        </p:txBody>
      </p:sp>
      <p:sp>
        <p:nvSpPr>
          <p:cNvPr id="63" name="Google Shape;63;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Ref idx="1001">
        <a:schemeClr val="bg1"/>
      </p:bgRef>
    </p:bg>
    <p:spTree>
      <p:nvGrpSpPr>
        <p:cNvPr id="1" name="Shape 74"/>
        <p:cNvGrpSpPr/>
        <p:nvPr/>
      </p:nvGrpSpPr>
      <p:grpSpPr>
        <a:xfrm>
          <a:off x="0" y="0"/>
          <a:ext cx="0" cy="0"/>
          <a:chOff x="0" y="0"/>
          <a:chExt cx="0" cy="0"/>
        </a:xfrm>
      </p:grpSpPr>
      <p:sp>
        <p:nvSpPr>
          <p:cNvPr id="75" name="Google Shape;75;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74D2F-6DA6-468A-A8C0-97C4D3F9AD6F}"/>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DBEBF14C-0724-486C-84D2-A9B694A3F1A9}"/>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93E55059-10B3-445C-9C17-67C1E61214A2}"/>
              </a:ext>
            </a:extLst>
          </p:cNvPr>
          <p:cNvSpPr>
            <a:spLocks noGrp="1"/>
          </p:cNvSpPr>
          <p:nvPr>
            <p:ph type="dt" sz="half" idx="10"/>
          </p:nvPr>
        </p:nvSpPr>
        <p:spPr/>
        <p:txBody>
          <a:bodyPr/>
          <a:lstStyle/>
          <a:p>
            <a:fld id="{C1C98E36-DA73-4F35-A8EA-1B09B086FCED}" type="datetimeFigureOut">
              <a:rPr lang="en-CA" smtClean="0"/>
              <a:t>2023-04-21</a:t>
            </a:fld>
            <a:endParaRPr lang="en-CA" dirty="0"/>
          </a:p>
        </p:txBody>
      </p:sp>
      <p:sp>
        <p:nvSpPr>
          <p:cNvPr id="5" name="Footer Placeholder 4">
            <a:extLst>
              <a:ext uri="{FF2B5EF4-FFF2-40B4-BE49-F238E27FC236}">
                <a16:creationId xmlns:a16="http://schemas.microsoft.com/office/drawing/2014/main" id="{4705C24A-69D3-4011-BFF5-7F0D11DBA46B}"/>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D530CC8F-B0B5-4923-ABAF-E408507ABF87}"/>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1035572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2BB26-4A57-4DC1-BC9F-1A811D816A1A}"/>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8C33B6DA-4199-4246-B548-6DC6A414DE2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5A536FA-815C-4E88-A728-6E2A655760B1}"/>
              </a:ext>
            </a:extLst>
          </p:cNvPr>
          <p:cNvSpPr>
            <a:spLocks noGrp="1"/>
          </p:cNvSpPr>
          <p:nvPr>
            <p:ph type="dt" sz="half" idx="10"/>
          </p:nvPr>
        </p:nvSpPr>
        <p:spPr/>
        <p:txBody>
          <a:bodyPr/>
          <a:lstStyle/>
          <a:p>
            <a:fld id="{C1C98E36-DA73-4F35-A8EA-1B09B086FCED}" type="datetimeFigureOut">
              <a:rPr lang="en-CA" smtClean="0"/>
              <a:t>2023-04-21</a:t>
            </a:fld>
            <a:endParaRPr lang="en-CA" dirty="0"/>
          </a:p>
        </p:txBody>
      </p:sp>
      <p:sp>
        <p:nvSpPr>
          <p:cNvPr id="5" name="Footer Placeholder 4">
            <a:extLst>
              <a:ext uri="{FF2B5EF4-FFF2-40B4-BE49-F238E27FC236}">
                <a16:creationId xmlns:a16="http://schemas.microsoft.com/office/drawing/2014/main" id="{CD49ED2C-6C10-4487-9429-BB7BAEAD7D65}"/>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F099BB0B-74F9-4CBC-AC28-13033802C8E2}"/>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1153143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br>
              <a:rPr lang="en-CA" dirty="0">
                <a:latin typeface="+mj-lt"/>
              </a:rPr>
            </a:br>
            <a:endParaRPr dirty="0"/>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dirty="0"/>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lt1"/>
                </a:solidFill>
                <a:latin typeface="Roboto"/>
                <a:ea typeface="Roboto"/>
                <a:cs typeface="Roboto"/>
                <a:sym typeface="Roboto"/>
              </a:defRPr>
            </a:lvl1pPr>
            <a:lvl2pPr lvl="1" algn="r" rtl="0">
              <a:buNone/>
              <a:defRPr sz="1000">
                <a:solidFill>
                  <a:schemeClr val="lt1"/>
                </a:solidFill>
                <a:latin typeface="Roboto"/>
                <a:ea typeface="Roboto"/>
                <a:cs typeface="Roboto"/>
                <a:sym typeface="Roboto"/>
              </a:defRPr>
            </a:lvl2pPr>
            <a:lvl3pPr lvl="2" algn="r" rtl="0">
              <a:buNone/>
              <a:defRPr sz="1000">
                <a:solidFill>
                  <a:schemeClr val="lt1"/>
                </a:solidFill>
                <a:latin typeface="Roboto"/>
                <a:ea typeface="Roboto"/>
                <a:cs typeface="Roboto"/>
                <a:sym typeface="Roboto"/>
              </a:defRPr>
            </a:lvl3pPr>
            <a:lvl4pPr lvl="3" algn="r" rtl="0">
              <a:buNone/>
              <a:defRPr sz="1000">
                <a:solidFill>
                  <a:schemeClr val="lt1"/>
                </a:solidFill>
                <a:latin typeface="Roboto"/>
                <a:ea typeface="Roboto"/>
                <a:cs typeface="Roboto"/>
                <a:sym typeface="Roboto"/>
              </a:defRPr>
            </a:lvl4pPr>
            <a:lvl5pPr lvl="4" algn="r" rtl="0">
              <a:buNone/>
              <a:defRPr sz="1000">
                <a:solidFill>
                  <a:schemeClr val="lt1"/>
                </a:solidFill>
                <a:latin typeface="Roboto"/>
                <a:ea typeface="Roboto"/>
                <a:cs typeface="Roboto"/>
                <a:sym typeface="Roboto"/>
              </a:defRPr>
            </a:lvl5pPr>
            <a:lvl6pPr lvl="5" algn="r" rtl="0">
              <a:buNone/>
              <a:defRPr sz="1000">
                <a:solidFill>
                  <a:schemeClr val="lt1"/>
                </a:solidFill>
                <a:latin typeface="Roboto"/>
                <a:ea typeface="Roboto"/>
                <a:cs typeface="Roboto"/>
                <a:sym typeface="Roboto"/>
              </a:defRPr>
            </a:lvl6pPr>
            <a:lvl7pPr lvl="6" algn="r" rtl="0">
              <a:buNone/>
              <a:defRPr sz="1000">
                <a:solidFill>
                  <a:schemeClr val="lt1"/>
                </a:solidFill>
                <a:latin typeface="Roboto"/>
                <a:ea typeface="Roboto"/>
                <a:cs typeface="Roboto"/>
                <a:sym typeface="Roboto"/>
              </a:defRPr>
            </a:lvl7pPr>
            <a:lvl8pPr lvl="7" algn="r" rtl="0">
              <a:buNone/>
              <a:defRPr sz="1000">
                <a:solidFill>
                  <a:schemeClr val="lt1"/>
                </a:solidFill>
                <a:latin typeface="Roboto"/>
                <a:ea typeface="Roboto"/>
                <a:cs typeface="Roboto"/>
                <a:sym typeface="Roboto"/>
              </a:defRPr>
            </a:lvl8pPr>
            <a:lvl9pPr lvl="8" algn="r" rtl="0">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4" r:id="rId5"/>
    <p:sldLayoutId id="2147483656" r:id="rId6"/>
    <p:sldLayoutId id="2147483658" r:id="rId7"/>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mj-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bg1"/>
        </a:buClr>
        <a:buFont typeface="Arial"/>
        <a:defRPr sz="1400" b="0" i="0" u="none" strike="noStrike" cap="none">
          <a:solidFill>
            <a:schemeClr val="bg1"/>
          </a:solidFill>
          <a:latin typeface="+mn-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63621E-0796-481B-8295-1A93E42CA932}"/>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F84DB209-8D00-4916-BA24-D2369008DB99}"/>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D8772EB-80B3-4D39-B8C7-85338FF15983}"/>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C1C98E36-DA73-4F35-A8EA-1B09B086FCED}" type="datetimeFigureOut">
              <a:rPr lang="en-CA" smtClean="0"/>
              <a:t>2023-04-21</a:t>
            </a:fld>
            <a:endParaRPr lang="en-CA" dirty="0"/>
          </a:p>
        </p:txBody>
      </p:sp>
      <p:sp>
        <p:nvSpPr>
          <p:cNvPr id="5" name="Footer Placeholder 4">
            <a:extLst>
              <a:ext uri="{FF2B5EF4-FFF2-40B4-BE49-F238E27FC236}">
                <a16:creationId xmlns:a16="http://schemas.microsoft.com/office/drawing/2014/main" id="{1F477EB2-5278-404E-84EF-117D45FC4923}"/>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a:extLst>
              <a:ext uri="{FF2B5EF4-FFF2-40B4-BE49-F238E27FC236}">
                <a16:creationId xmlns:a16="http://schemas.microsoft.com/office/drawing/2014/main" id="{6C738998-0DAC-4750-BAD4-5581BFC2DEAE}"/>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0EDEF197-1860-4E8F-ADA3-E427FC30FDCC}" type="slidenum">
              <a:rPr lang="en-CA" smtClean="0"/>
              <a:t>‹#›</a:t>
            </a:fld>
            <a:endParaRPr lang="en-CA" dirty="0"/>
          </a:p>
        </p:txBody>
      </p:sp>
    </p:spTree>
    <p:extLst>
      <p:ext uri="{BB962C8B-B14F-4D97-AF65-F5344CB8AC3E}">
        <p14:creationId xmlns:p14="http://schemas.microsoft.com/office/powerpoint/2010/main" val="26070788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nc-sa/4.0/"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hyperlink" Target="https://creativecommons.org/licenses/by/3.0/" TargetMode="External"/><Relationship Id="rId4" Type="http://schemas.openxmlformats.org/officeDocument/2006/relationships/hyperlink" Target="https://www.niskanencenter.org/job-opening-human-resources-manager/"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hyperlink" Target="https://creativecommons.org/licenses/by-nd/3.0/" TargetMode="External"/><Relationship Id="rId4" Type="http://schemas.openxmlformats.org/officeDocument/2006/relationships/hyperlink" Target="http://journalistsresource.org/studies/economics/inequality/labor-unions-income-pay-inequality-research"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hyperlink" Target="https://creativecommons.org/licenses/by/3.0/" TargetMode="External"/><Relationship Id="rId4" Type="http://schemas.openxmlformats.org/officeDocument/2006/relationships/hyperlink" Target="https://wagingnonviolence.org/feature/striking-walmart-workers-escalate-toward-black-frida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3"/>
          <p:cNvSpPr txBox="1">
            <a:spLocks noGrp="1"/>
          </p:cNvSpPr>
          <p:nvPr>
            <p:ph type="ctrTitle"/>
          </p:nvPr>
        </p:nvSpPr>
        <p:spPr>
          <a:prstGeom prst="rect">
            <a:avLst/>
          </a:prstGeom>
        </p:spPr>
        <p:txBody>
          <a:bodyPr spcFirstLastPara="1" wrap="square" lIns="91425" tIns="91425" rIns="91425" bIns="91425" anchor="b" anchorCtr="0">
            <a:noAutofit/>
          </a:bodyPr>
          <a:lstStyle/>
          <a:p>
            <a:r>
              <a:rPr lang="en-CA" sz="3000" b="1" dirty="0"/>
              <a:t>Human Resources Management 3</a:t>
            </a:r>
            <a:r>
              <a:rPr lang="en-CA" sz="3000" b="1" baseline="30000" dirty="0"/>
              <a:t>rd</a:t>
            </a:r>
            <a:r>
              <a:rPr lang="en-CA" sz="3000" b="1" dirty="0"/>
              <a:t> Edition</a:t>
            </a:r>
            <a:endParaRPr sz="3000" b="1" dirty="0"/>
          </a:p>
        </p:txBody>
      </p:sp>
      <p:sp>
        <p:nvSpPr>
          <p:cNvPr id="81" name="Google Shape;81;p13"/>
          <p:cNvSpPr txBox="1">
            <a:spLocks noGrp="1"/>
          </p:cNvSpPr>
          <p:nvPr>
            <p:ph type="subTitle" idx="1"/>
          </p:nvPr>
        </p:nvSpPr>
        <p:spPr>
          <a:prstGeom prst="rect">
            <a:avLst/>
          </a:prstGeom>
        </p:spPr>
        <p:txBody>
          <a:bodyPr spcFirstLastPara="1" wrap="square" lIns="91425" tIns="91425" rIns="91425" bIns="91425" anchor="t" anchorCtr="0">
            <a:noAutofit/>
          </a:bodyPr>
          <a:lstStyle/>
          <a:p>
            <a:pPr marL="0" indent="0">
              <a:lnSpc>
                <a:spcPct val="80000"/>
              </a:lnSpc>
              <a:buSzPts val="1018"/>
            </a:pPr>
            <a:r>
              <a:rPr lang="en-CA" sz="2500" dirty="0">
                <a:latin typeface="Arial" panose="020B0604020202020204" pitchFamily="34" charset="0"/>
                <a:cs typeface="Arial" panose="020B0604020202020204" pitchFamily="34" charset="0"/>
              </a:rPr>
              <a:t>Chapter 10: Labour Relations</a:t>
            </a:r>
          </a:p>
        </p:txBody>
      </p:sp>
      <p:grpSp>
        <p:nvGrpSpPr>
          <p:cNvPr id="4" name="Group 3" descr="Unless otherwise noted, this work is licensed under a Creative Commons Attribution-NonCommercial-ShareAlike 4.0 International (CC BY-NC-SA 4.0) license. Feel free to use, modify, reuse or redistribute any portion of this presentation.">
            <a:extLst>
              <a:ext uri="{FF2B5EF4-FFF2-40B4-BE49-F238E27FC236}">
                <a16:creationId xmlns:a16="http://schemas.microsoft.com/office/drawing/2014/main" id="{6062C8D7-224B-43F0-961A-744AB9D4AED9}"/>
              </a:ext>
            </a:extLst>
          </p:cNvPr>
          <p:cNvGrpSpPr/>
          <p:nvPr/>
        </p:nvGrpSpPr>
        <p:grpSpPr>
          <a:xfrm>
            <a:off x="598088" y="4424775"/>
            <a:ext cx="7947824" cy="444502"/>
            <a:chOff x="598088" y="4348575"/>
            <a:chExt cx="7947824" cy="444502"/>
          </a:xfrm>
        </p:grpSpPr>
        <p:pic>
          <p:nvPicPr>
            <p:cNvPr id="5" name="Google Shape;92;p23" descr="CC BY-NC-SA 4.0 License Logo">
              <a:extLst>
                <a:ext uri="{FF2B5EF4-FFF2-40B4-BE49-F238E27FC236}">
                  <a16:creationId xmlns:a16="http://schemas.microsoft.com/office/drawing/2014/main" id="{9C8C8945-068C-4988-8061-8FBB6A5A32A0}"/>
                </a:ext>
              </a:extLst>
            </p:cNvPr>
            <p:cNvPicPr preferRelativeResize="0"/>
            <p:nvPr/>
          </p:nvPicPr>
          <p:blipFill rotWithShape="1">
            <a:blip r:embed="rId3">
              <a:alphaModFix/>
            </a:blip>
            <a:srcRect/>
            <a:stretch/>
          </p:blipFill>
          <p:spPr>
            <a:xfrm>
              <a:off x="598088" y="4449742"/>
              <a:ext cx="947180" cy="331395"/>
            </a:xfrm>
            <a:prstGeom prst="rect">
              <a:avLst/>
            </a:prstGeom>
            <a:noFill/>
            <a:ln>
              <a:noFill/>
            </a:ln>
          </p:spPr>
        </p:pic>
        <p:sp>
          <p:nvSpPr>
            <p:cNvPr id="6" name="Google Shape;91;p23">
              <a:extLst>
                <a:ext uri="{FF2B5EF4-FFF2-40B4-BE49-F238E27FC236}">
                  <a16:creationId xmlns:a16="http://schemas.microsoft.com/office/drawing/2014/main" id="{3923A46C-86D9-4438-8E0E-372FAB5045D4}"/>
                </a:ext>
              </a:extLst>
            </p:cNvPr>
            <p:cNvSpPr/>
            <p:nvPr/>
          </p:nvSpPr>
          <p:spPr>
            <a:xfrm>
              <a:off x="1686732" y="4348575"/>
              <a:ext cx="6859180" cy="444502"/>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100" b="0" i="0" u="none" strike="noStrike" cap="none" dirty="0">
                  <a:solidFill>
                    <a:schemeClr val="bg1"/>
                  </a:solidFill>
                  <a:ea typeface="Calibri"/>
                  <a:cs typeface="Calibri"/>
                  <a:sym typeface="Calibri"/>
                </a:rPr>
                <a:t>Unless otherwise noted, this work is licensed under a </a:t>
              </a:r>
              <a:r>
                <a:rPr lang="en" sz="1100" b="0" i="0" u="none" strike="noStrike" cap="none"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Creative </a:t>
              </a:r>
              <a:r>
                <a:rPr lang="en" sz="1100"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C</a:t>
              </a:r>
              <a:r>
                <a:rPr lang="en" sz="1100" b="0" i="0" u="none" strike="noStrike" cap="none"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ommons </a:t>
              </a:r>
              <a:r>
                <a:rPr lang="en-US" sz="1100" b="0" i="0" u="none" strike="noStrike" cap="none"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Attribution-NonCommercial-ShareAlike 4.0 International (CC BY-NC-SA 4.0)</a:t>
              </a:r>
              <a:r>
                <a:rPr lang="en-US" sz="1100" b="0" i="0" u="none" strike="noStrike" cap="none" dirty="0">
                  <a:solidFill>
                    <a:schemeClr val="bg1"/>
                  </a:solidFill>
                  <a:ea typeface="Calibri"/>
                  <a:cs typeface="Calibri"/>
                  <a:sym typeface="Calibri"/>
                </a:rPr>
                <a:t> license</a:t>
              </a:r>
              <a:r>
                <a:rPr lang="en" sz="1100" b="0" i="0" u="none" strike="noStrike" cap="none" dirty="0">
                  <a:solidFill>
                    <a:schemeClr val="bg1"/>
                  </a:solidFill>
                  <a:ea typeface="Calibri"/>
                  <a:cs typeface="Calibri"/>
                  <a:sym typeface="Calibri"/>
                </a:rPr>
                <a:t>. Feel free to use, modify, reuse or redistribute </a:t>
              </a:r>
              <a:r>
                <a:rPr lang="en" sz="1100" dirty="0">
                  <a:solidFill>
                    <a:schemeClr val="bg1"/>
                  </a:solidFill>
                  <a:ea typeface="Calibri"/>
                  <a:cs typeface="Calibri"/>
                  <a:sym typeface="Calibri"/>
                </a:rPr>
                <a:t>any portion of </a:t>
              </a:r>
              <a:r>
                <a:rPr lang="en" sz="1100" b="0" i="0" u="none" strike="noStrike" cap="none" dirty="0">
                  <a:solidFill>
                    <a:schemeClr val="bg1"/>
                  </a:solidFill>
                  <a:ea typeface="Calibri"/>
                  <a:cs typeface="Calibri"/>
                  <a:sym typeface="Calibri"/>
                </a:rPr>
                <a:t>this presentation.</a:t>
              </a:r>
              <a:endParaRPr sz="1100" dirty="0">
                <a:solidFill>
                  <a:schemeClr val="bg1"/>
                </a:solidFill>
                <a:ea typeface="Calibri"/>
                <a:cs typeface="Calibri"/>
                <a:sym typeface="Calibri"/>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07692-0FBD-4632-8CB7-57D86322089A}"/>
              </a:ext>
            </a:extLst>
          </p:cNvPr>
          <p:cNvSpPr>
            <a:spLocks noGrp="1"/>
          </p:cNvSpPr>
          <p:nvPr>
            <p:ph type="title"/>
          </p:nvPr>
        </p:nvSpPr>
        <p:spPr>
          <a:xfrm>
            <a:off x="311700" y="176733"/>
            <a:ext cx="8520600" cy="841067"/>
          </a:xfrm>
        </p:spPr>
        <p:txBody>
          <a:bodyPr>
            <a:normAutofit/>
          </a:bodyPr>
          <a:lstStyle/>
          <a:p>
            <a:r>
              <a:rPr lang="en-CA" dirty="0"/>
              <a:t>10.6  The Collective Bargaining Agreement</a:t>
            </a:r>
          </a:p>
        </p:txBody>
      </p:sp>
      <p:sp>
        <p:nvSpPr>
          <p:cNvPr id="3" name="Text Placeholder 2">
            <a:extLst>
              <a:ext uri="{FF2B5EF4-FFF2-40B4-BE49-F238E27FC236}">
                <a16:creationId xmlns:a16="http://schemas.microsoft.com/office/drawing/2014/main" id="{5B0033E6-B07D-46E9-B8E6-DBE140723300}"/>
              </a:ext>
            </a:extLst>
          </p:cNvPr>
          <p:cNvSpPr>
            <a:spLocks noGrp="1"/>
          </p:cNvSpPr>
          <p:nvPr>
            <p:ph type="body" idx="1"/>
          </p:nvPr>
        </p:nvSpPr>
        <p:spPr>
          <a:xfrm>
            <a:off x="311700" y="806824"/>
            <a:ext cx="8520600" cy="4041901"/>
          </a:xfrm>
        </p:spPr>
        <p:txBody>
          <a:bodyPr>
            <a:normAutofit/>
          </a:bodyPr>
          <a:lstStyle/>
          <a:p>
            <a:r>
              <a:rPr lang="en-CA" dirty="0"/>
              <a:t>The grievance procedure outlines the process by which perceived contract violations can be handled</a:t>
            </a:r>
          </a:p>
          <a:p>
            <a:r>
              <a:rPr lang="en-CA" dirty="0"/>
              <a:t>A violation of the contract terms or perception of violation normally results in a grievance which is a formal procedure when the union and management disagree on the interpretation of the collective agreement</a:t>
            </a:r>
          </a:p>
          <a:p>
            <a:r>
              <a:rPr lang="en-CA" b="1" dirty="0"/>
              <a:t>A mediator </a:t>
            </a:r>
            <a:r>
              <a:rPr lang="en-CA" dirty="0"/>
              <a:t>may be called in, who acts as an impartial third party and tries to resolve the issue. </a:t>
            </a:r>
          </a:p>
          <a:p>
            <a:r>
              <a:rPr lang="en-CA" b="1" dirty="0"/>
              <a:t>An arbitrator </a:t>
            </a:r>
            <a:r>
              <a:rPr lang="en-CA" dirty="0"/>
              <a:t>is an impartial third party who is selected by both parties and who ultimately makes a binding decision in the situation. </a:t>
            </a:r>
          </a:p>
          <a:p>
            <a:pPr marL="114300" indent="0">
              <a:buNone/>
            </a:pPr>
            <a:endParaRPr lang="en-CA" b="1" dirty="0"/>
          </a:p>
        </p:txBody>
      </p:sp>
    </p:spTree>
    <p:extLst>
      <p:ext uri="{BB962C8B-B14F-4D97-AF65-F5344CB8AC3E}">
        <p14:creationId xmlns:p14="http://schemas.microsoft.com/office/powerpoint/2010/main" val="3754599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EA154-8167-4E37-B15A-3B439A2F1AF1}"/>
              </a:ext>
            </a:extLst>
          </p:cNvPr>
          <p:cNvSpPr>
            <a:spLocks noGrp="1"/>
          </p:cNvSpPr>
          <p:nvPr>
            <p:ph type="title"/>
          </p:nvPr>
        </p:nvSpPr>
        <p:spPr>
          <a:xfrm>
            <a:off x="311700" y="348504"/>
            <a:ext cx="8520600" cy="607800"/>
          </a:xfrm>
        </p:spPr>
        <p:txBody>
          <a:bodyPr>
            <a:normAutofit fontScale="90000"/>
          </a:bodyPr>
          <a:lstStyle/>
          <a:p>
            <a:r>
              <a:rPr lang="en-CA" dirty="0"/>
              <a:t>10.7 The Future of Unions</a:t>
            </a:r>
          </a:p>
        </p:txBody>
      </p:sp>
      <p:sp>
        <p:nvSpPr>
          <p:cNvPr id="3" name="Text Placeholder 2">
            <a:extLst>
              <a:ext uri="{FF2B5EF4-FFF2-40B4-BE49-F238E27FC236}">
                <a16:creationId xmlns:a16="http://schemas.microsoft.com/office/drawing/2014/main" id="{6193A450-D414-4069-8C0C-EA8CBFBED046}"/>
              </a:ext>
            </a:extLst>
          </p:cNvPr>
          <p:cNvSpPr>
            <a:spLocks noGrp="1"/>
          </p:cNvSpPr>
          <p:nvPr>
            <p:ph type="body" idx="1"/>
          </p:nvPr>
        </p:nvSpPr>
        <p:spPr>
          <a:xfrm>
            <a:off x="311700" y="921753"/>
            <a:ext cx="8520600" cy="3842958"/>
          </a:xfrm>
        </p:spPr>
        <p:txBody>
          <a:bodyPr>
            <a:normAutofit/>
          </a:bodyPr>
          <a:lstStyle/>
          <a:p>
            <a:pPr marL="114300" indent="0">
              <a:buNone/>
            </a:pPr>
            <a:r>
              <a:rPr lang="en-CA" sz="2000" dirty="0"/>
              <a:t>The labour movement is currently experiencing several challenges, including a decrease in union membership, globalization, and employers’ focus on maintaining non-union status. </a:t>
            </a:r>
          </a:p>
          <a:p>
            <a:r>
              <a:rPr lang="en-CA" sz="2000" dirty="0"/>
              <a:t>To fully understand unions, it is important to recognize the global aspect of unions. </a:t>
            </a:r>
          </a:p>
          <a:p>
            <a:r>
              <a:rPr lang="en-CA" sz="2000" dirty="0"/>
              <a:t>Globalization is also a challenge in labour organizations today.</a:t>
            </a:r>
          </a:p>
          <a:p>
            <a:r>
              <a:rPr lang="en-CA" sz="2000" dirty="0"/>
              <a:t>Companies are on a quest to maintain a union-free work environment. In doing so, they try to provide higher wages and benefits so workers do not feel compelled to join a union. Companies that want to stay union free constantly monitor their retention strategies and policies.</a:t>
            </a:r>
            <a:endParaRPr lang="en-US" sz="2000" dirty="0"/>
          </a:p>
          <a:p>
            <a:endParaRPr lang="en-US" sz="2000" dirty="0"/>
          </a:p>
        </p:txBody>
      </p:sp>
    </p:spTree>
    <p:extLst>
      <p:ext uri="{BB962C8B-B14F-4D97-AF65-F5344CB8AC3E}">
        <p14:creationId xmlns:p14="http://schemas.microsoft.com/office/powerpoint/2010/main" val="436950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92CC7-A1ED-423F-996D-074B8B988D17}"/>
              </a:ext>
            </a:extLst>
          </p:cNvPr>
          <p:cNvSpPr>
            <a:spLocks noGrp="1"/>
          </p:cNvSpPr>
          <p:nvPr>
            <p:ph type="title"/>
          </p:nvPr>
        </p:nvSpPr>
        <p:spPr/>
        <p:txBody>
          <a:bodyPr>
            <a:normAutofit fontScale="90000"/>
          </a:bodyPr>
          <a:lstStyle/>
          <a:p>
            <a:r>
              <a:rPr lang="en-CA" dirty="0"/>
              <a:t>10.8 Human Resources In Union Workplaces</a:t>
            </a:r>
          </a:p>
        </p:txBody>
      </p:sp>
      <p:sp>
        <p:nvSpPr>
          <p:cNvPr id="3" name="Text Placeholder 2">
            <a:extLst>
              <a:ext uri="{FF2B5EF4-FFF2-40B4-BE49-F238E27FC236}">
                <a16:creationId xmlns:a16="http://schemas.microsoft.com/office/drawing/2014/main" id="{4008DEF2-BEB6-4B15-93D8-4CC34FB766C6}"/>
              </a:ext>
            </a:extLst>
          </p:cNvPr>
          <p:cNvSpPr>
            <a:spLocks noGrp="1"/>
          </p:cNvSpPr>
          <p:nvPr>
            <p:ph type="body" idx="1"/>
          </p:nvPr>
        </p:nvSpPr>
        <p:spPr>
          <a:xfrm>
            <a:off x="311700" y="1017800"/>
            <a:ext cx="5421198" cy="3715700"/>
          </a:xfrm>
        </p:spPr>
        <p:txBody>
          <a:bodyPr>
            <a:normAutofit/>
          </a:bodyPr>
          <a:lstStyle/>
          <a:p>
            <a:r>
              <a:rPr lang="en-CA" sz="2000" dirty="0"/>
              <a:t>Unions and HR departments need to work together. </a:t>
            </a:r>
          </a:p>
          <a:p>
            <a:r>
              <a:rPr lang="en-CA" sz="2000" dirty="0"/>
              <a:t>The HR department takes on the responsibility of bridging the gap between opposing parties during negotiations. </a:t>
            </a:r>
          </a:p>
          <a:p>
            <a:r>
              <a:rPr lang="en-CA" sz="2000" dirty="0"/>
              <a:t>Communication is critical to labour relations. </a:t>
            </a:r>
          </a:p>
          <a:p>
            <a:r>
              <a:rPr lang="en-CA" sz="2000" dirty="0"/>
              <a:t>HR can help union and management to find common goals</a:t>
            </a:r>
          </a:p>
          <a:p>
            <a:endParaRPr lang="en-US" sz="2000" dirty="0"/>
          </a:p>
        </p:txBody>
      </p:sp>
      <p:pic>
        <p:nvPicPr>
          <p:cNvPr id="7" name="Picture 6">
            <a:extLst>
              <a:ext uri="{FF2B5EF4-FFF2-40B4-BE49-F238E27FC236}">
                <a16:creationId xmlns:a16="http://schemas.microsoft.com/office/drawing/2014/main" id="{0287ED62-4D5A-D770-0905-B11FC3888C98}"/>
              </a:ext>
              <a:ext uri="{C183D7F6-B498-43B3-948B-1728B52AA6E4}">
                <adec:decorative xmlns:adec="http://schemas.microsoft.com/office/drawing/2017/decorative" val="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732898" y="1248632"/>
            <a:ext cx="3042363" cy="2028638"/>
          </a:xfrm>
          <a:prstGeom prst="rect">
            <a:avLst/>
          </a:prstGeom>
        </p:spPr>
      </p:pic>
      <p:sp>
        <p:nvSpPr>
          <p:cNvPr id="8" name="TextBox 7">
            <a:extLst>
              <a:ext uri="{FF2B5EF4-FFF2-40B4-BE49-F238E27FC236}">
                <a16:creationId xmlns:a16="http://schemas.microsoft.com/office/drawing/2014/main" id="{1DAF7DA1-4913-2E97-9684-01E255FEF9D1}"/>
              </a:ext>
            </a:extLst>
          </p:cNvPr>
          <p:cNvSpPr txBox="1"/>
          <p:nvPr/>
        </p:nvSpPr>
        <p:spPr>
          <a:xfrm>
            <a:off x="5653233" y="3392686"/>
            <a:ext cx="3096454" cy="230832"/>
          </a:xfrm>
          <a:prstGeom prst="rect">
            <a:avLst/>
          </a:prstGeom>
          <a:noFill/>
        </p:spPr>
        <p:txBody>
          <a:bodyPr wrap="square" rtlCol="0">
            <a:spAutoFit/>
          </a:bodyPr>
          <a:lstStyle/>
          <a:p>
            <a:r>
              <a:rPr lang="en-CA" sz="900" dirty="0">
                <a:hlinkClick r:id="rId4" tooltip="https://www.niskanencenter.org/job-opening-human-resources-manager/"/>
              </a:rPr>
              <a:t>This Photo</a:t>
            </a:r>
            <a:r>
              <a:rPr lang="en-CA" sz="900" dirty="0"/>
              <a:t> by </a:t>
            </a:r>
            <a:r>
              <a:rPr lang="en-CA" sz="900" dirty="0" err="1"/>
              <a:t>Niskanen</a:t>
            </a:r>
            <a:r>
              <a:rPr lang="en-CA" sz="900" dirty="0"/>
              <a:t> Center is licensed under </a:t>
            </a:r>
            <a:r>
              <a:rPr lang="en-CA" sz="900" dirty="0">
                <a:hlinkClick r:id="rId5" tooltip="https://creativecommons.org/licenses/by/3.0/"/>
              </a:rPr>
              <a:t>CC BY</a:t>
            </a:r>
            <a:endParaRPr lang="en-CA" sz="900" dirty="0"/>
          </a:p>
        </p:txBody>
      </p:sp>
    </p:spTree>
    <p:extLst>
      <p:ext uri="{BB962C8B-B14F-4D97-AF65-F5344CB8AC3E}">
        <p14:creationId xmlns:p14="http://schemas.microsoft.com/office/powerpoint/2010/main" val="2292086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4E333-C724-429F-A236-B329EF5B916B}"/>
              </a:ext>
            </a:extLst>
          </p:cNvPr>
          <p:cNvSpPr>
            <a:spLocks noGrp="1"/>
          </p:cNvSpPr>
          <p:nvPr>
            <p:ph type="title"/>
          </p:nvPr>
        </p:nvSpPr>
        <p:spPr/>
        <p:txBody>
          <a:bodyPr>
            <a:normAutofit fontScale="90000"/>
          </a:bodyPr>
          <a:lstStyle/>
          <a:p>
            <a:r>
              <a:rPr lang="en-CA" dirty="0"/>
              <a:t>Summary</a:t>
            </a:r>
          </a:p>
        </p:txBody>
      </p:sp>
      <p:sp>
        <p:nvSpPr>
          <p:cNvPr id="3" name="Text Placeholder 2">
            <a:extLst>
              <a:ext uri="{FF2B5EF4-FFF2-40B4-BE49-F238E27FC236}">
                <a16:creationId xmlns:a16="http://schemas.microsoft.com/office/drawing/2014/main" id="{DA12EA40-313A-4D6A-8248-9C0A112FF225}"/>
              </a:ext>
            </a:extLst>
          </p:cNvPr>
          <p:cNvSpPr>
            <a:spLocks noGrp="1"/>
          </p:cNvSpPr>
          <p:nvPr>
            <p:ph type="body" idx="1"/>
          </p:nvPr>
        </p:nvSpPr>
        <p:spPr>
          <a:xfrm>
            <a:off x="311700" y="1017800"/>
            <a:ext cx="8520600" cy="3715700"/>
          </a:xfrm>
        </p:spPr>
        <p:txBody>
          <a:bodyPr>
            <a:normAutofit/>
          </a:bodyPr>
          <a:lstStyle/>
          <a:p>
            <a:pPr marL="571500" indent="-457200">
              <a:lnSpc>
                <a:spcPct val="114999"/>
              </a:lnSpc>
            </a:pPr>
            <a:r>
              <a:rPr lang="en-CA" dirty="0">
                <a:cs typeface="Arial"/>
              </a:rPr>
              <a:t>Discuss the history of labour unions.</a:t>
            </a:r>
            <a:endParaRPr lang="en-US" dirty="0">
              <a:cs typeface="Arial"/>
            </a:endParaRPr>
          </a:p>
          <a:p>
            <a:pPr marL="571500" indent="-457200">
              <a:lnSpc>
                <a:spcPct val="114999"/>
              </a:lnSpc>
            </a:pPr>
            <a:r>
              <a:rPr lang="en-CA" dirty="0">
                <a:cs typeface="Arial"/>
              </a:rPr>
              <a:t>Explain reasons for a decline in union membership over the past four decades.</a:t>
            </a:r>
            <a:endParaRPr lang="en-US" dirty="0">
              <a:cs typeface="Arial"/>
            </a:endParaRPr>
          </a:p>
          <a:p>
            <a:pPr marL="571500" indent="-457200">
              <a:lnSpc>
                <a:spcPct val="114999"/>
              </a:lnSpc>
            </a:pPr>
            <a:r>
              <a:rPr lang="en-CA" dirty="0">
                <a:cs typeface="Arial"/>
              </a:rPr>
              <a:t>Explain the process of unionization and laws that relate to unionization.</a:t>
            </a:r>
            <a:endParaRPr lang="en-US" dirty="0">
              <a:cs typeface="Arial"/>
            </a:endParaRPr>
          </a:p>
          <a:p>
            <a:pPr marL="571500" indent="-457200">
              <a:lnSpc>
                <a:spcPct val="114999"/>
              </a:lnSpc>
            </a:pPr>
            <a:r>
              <a:rPr lang="en-CA" dirty="0">
                <a:cs typeface="Arial"/>
              </a:rPr>
              <a:t>Describe the process of collective bargaining.</a:t>
            </a:r>
            <a:endParaRPr lang="en-US" dirty="0">
              <a:cs typeface="Arial"/>
            </a:endParaRPr>
          </a:p>
          <a:p>
            <a:pPr marL="571500" indent="-457200">
              <a:lnSpc>
                <a:spcPct val="114999"/>
              </a:lnSpc>
            </a:pPr>
            <a:r>
              <a:rPr lang="en-CA" dirty="0">
                <a:cs typeface="Arial"/>
              </a:rPr>
              <a:t>Explain the types of bargaining issues and the rights of management.</a:t>
            </a:r>
            <a:endParaRPr lang="en-US" dirty="0">
              <a:cs typeface="Arial"/>
            </a:endParaRPr>
          </a:p>
          <a:p>
            <a:pPr marL="571500" indent="-457200">
              <a:lnSpc>
                <a:spcPct val="114999"/>
              </a:lnSpc>
            </a:pPr>
            <a:r>
              <a:rPr lang="en-CA" dirty="0">
                <a:cs typeface="Arial"/>
              </a:rPr>
              <a:t>Discuss how to manage the grievance process.</a:t>
            </a:r>
            <a:endParaRPr lang="en-US" dirty="0">
              <a:cs typeface="Arial"/>
            </a:endParaRPr>
          </a:p>
          <a:p>
            <a:pPr marL="571500" indent="-457200">
              <a:lnSpc>
                <a:spcPct val="114999"/>
              </a:lnSpc>
            </a:pPr>
            <a:r>
              <a:rPr lang="en-CA" dirty="0">
                <a:cs typeface="Arial"/>
              </a:rPr>
              <a:t>Explain HR role working with unions.</a:t>
            </a:r>
            <a:endParaRPr lang="en-CA" dirty="0"/>
          </a:p>
        </p:txBody>
      </p:sp>
    </p:spTree>
    <p:extLst>
      <p:ext uri="{BB962C8B-B14F-4D97-AF65-F5344CB8AC3E}">
        <p14:creationId xmlns:p14="http://schemas.microsoft.com/office/powerpoint/2010/main" val="1577014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3435057-8CC2-05DF-488C-7EF4260BC5F7}"/>
              </a:ext>
            </a:extLst>
          </p:cNvPr>
          <p:cNvSpPr>
            <a:spLocks noGrp="1"/>
          </p:cNvSpPr>
          <p:nvPr>
            <p:ph type="title"/>
          </p:nvPr>
        </p:nvSpPr>
        <p:spPr>
          <a:xfrm>
            <a:off x="311700" y="410000"/>
            <a:ext cx="8520600" cy="607800"/>
          </a:xfrm>
        </p:spPr>
        <p:txBody>
          <a:bodyPr>
            <a:noAutofit/>
          </a:bodyPr>
          <a:lstStyle/>
          <a:p>
            <a:r>
              <a:rPr lang="en-US" sz="3000" b="1" dirty="0">
                <a:solidFill>
                  <a:schemeClr val="bg1"/>
                </a:solidFill>
                <a:cs typeface="Arial"/>
              </a:rPr>
              <a:t>End Chapter Review</a:t>
            </a:r>
            <a:endParaRPr lang="en-US" dirty="0"/>
          </a:p>
        </p:txBody>
      </p:sp>
      <p:sp>
        <p:nvSpPr>
          <p:cNvPr id="4" name="Text Placeholder 2">
            <a:extLst>
              <a:ext uri="{FF2B5EF4-FFF2-40B4-BE49-F238E27FC236}">
                <a16:creationId xmlns:a16="http://schemas.microsoft.com/office/drawing/2014/main" id="{D3AB1A63-EEF7-D6E0-D20B-1F01701EECE5}"/>
              </a:ext>
            </a:extLst>
          </p:cNvPr>
          <p:cNvSpPr txBox="1">
            <a:spLocks/>
          </p:cNvSpPr>
          <p:nvPr/>
        </p:nvSpPr>
        <p:spPr>
          <a:xfrm>
            <a:off x="311700" y="1155788"/>
            <a:ext cx="7966994" cy="3757298"/>
          </a:xfrm>
          <a:prstGeom prst="rect">
            <a:avLst/>
          </a:prstGeom>
        </p:spPr>
        <p:txBody>
          <a:bodyPr>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bg1"/>
              </a:buClr>
              <a:buFont typeface="Arial"/>
              <a:defRPr sz="1400" b="0" i="0" u="none" strike="noStrike" cap="none">
                <a:solidFill>
                  <a:schemeClr val="bg1"/>
                </a:solidFill>
                <a:latin typeface="+mn-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buSzPct val="100000"/>
              <a:buFont typeface="+mj-lt"/>
              <a:buAutoNum type="arabicPeriod"/>
            </a:pPr>
            <a:r>
              <a:rPr lang="en-CA" sz="1800" dirty="0"/>
              <a:t>Discuss the most important reasons why employees want to unionize? Brainstorm in large group.</a:t>
            </a:r>
          </a:p>
          <a:p>
            <a:pPr marL="342900" indent="-342900">
              <a:buSzPct val="100000"/>
              <a:buFont typeface="+mj-lt"/>
              <a:buAutoNum type="arabicPeriod"/>
            </a:pPr>
            <a:r>
              <a:rPr lang="en-CA" sz="1800" dirty="0"/>
              <a:t>Research online United States unions. What are the major differences between unions in the United States versus Canada?  Individual research.  Share with a partner.</a:t>
            </a:r>
          </a:p>
          <a:p>
            <a:pPr marL="342900" indent="-342900">
              <a:buSzPct val="100000"/>
              <a:buFont typeface="+mj-lt"/>
              <a:buAutoNum type="arabicPeriod"/>
            </a:pPr>
            <a:r>
              <a:rPr lang="en-CA" sz="1800" dirty="0"/>
              <a:t>What are the differences between craft unions and trade unions? Share with a partner.</a:t>
            </a:r>
          </a:p>
          <a:p>
            <a:pPr marL="342900" indent="-342900">
              <a:buSzPct val="100000"/>
              <a:buFont typeface="+mj-lt"/>
              <a:buAutoNum type="arabicPeriod"/>
            </a:pPr>
            <a:r>
              <a:rPr lang="en-CA" sz="1800" dirty="0"/>
              <a:t>Research the role of a Union Steward. Individual.   What are the primary responsibilities of a Union Steward? List them and share with a partner.</a:t>
            </a:r>
          </a:p>
          <a:p>
            <a:pPr marL="342900" indent="-342900">
              <a:buSzPct val="100000"/>
              <a:buFont typeface="+mj-lt"/>
              <a:buAutoNum type="arabicPeriod"/>
            </a:pPr>
            <a:r>
              <a:rPr lang="en-CA" sz="1800" dirty="0"/>
              <a:t>Why did unions decide to join together to create international associations? Share with a partner.</a:t>
            </a:r>
          </a:p>
        </p:txBody>
      </p:sp>
    </p:spTree>
    <p:extLst>
      <p:ext uri="{BB962C8B-B14F-4D97-AF65-F5344CB8AC3E}">
        <p14:creationId xmlns:p14="http://schemas.microsoft.com/office/powerpoint/2010/main" val="11153216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3435057-8CC2-05DF-488C-7EF4260BC5F7}"/>
              </a:ext>
            </a:extLst>
          </p:cNvPr>
          <p:cNvSpPr>
            <a:spLocks noGrp="1"/>
          </p:cNvSpPr>
          <p:nvPr>
            <p:ph type="title"/>
          </p:nvPr>
        </p:nvSpPr>
        <p:spPr>
          <a:xfrm>
            <a:off x="311700" y="410000"/>
            <a:ext cx="8520600" cy="607800"/>
          </a:xfrm>
        </p:spPr>
        <p:txBody>
          <a:bodyPr>
            <a:noAutofit/>
          </a:bodyPr>
          <a:lstStyle/>
          <a:p>
            <a:r>
              <a:rPr lang="en-US" sz="3000" b="1" dirty="0">
                <a:solidFill>
                  <a:schemeClr val="bg1"/>
                </a:solidFill>
                <a:cs typeface="Arial"/>
              </a:rPr>
              <a:t>End Chapter Review</a:t>
            </a:r>
            <a:endParaRPr lang="en-US" sz="3000" dirty="0">
              <a:solidFill>
                <a:schemeClr val="bg1"/>
              </a:solidFill>
              <a:cs typeface="Arial"/>
            </a:endParaRPr>
          </a:p>
        </p:txBody>
      </p:sp>
      <p:sp>
        <p:nvSpPr>
          <p:cNvPr id="4" name="Text Placeholder 2">
            <a:extLst>
              <a:ext uri="{FF2B5EF4-FFF2-40B4-BE49-F238E27FC236}">
                <a16:creationId xmlns:a16="http://schemas.microsoft.com/office/drawing/2014/main" id="{D3AB1A63-EEF7-D6E0-D20B-1F01701EECE5}"/>
              </a:ext>
            </a:extLst>
          </p:cNvPr>
          <p:cNvSpPr txBox="1">
            <a:spLocks/>
          </p:cNvSpPr>
          <p:nvPr/>
        </p:nvSpPr>
        <p:spPr>
          <a:xfrm>
            <a:off x="311700" y="1155788"/>
            <a:ext cx="7966994" cy="3404558"/>
          </a:xfrm>
          <a:prstGeom prst="rect">
            <a:avLst/>
          </a:prstGeom>
        </p:spPr>
        <p:txBody>
          <a:bodyPr>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bg1"/>
              </a:buClr>
              <a:buFont typeface="Arial"/>
              <a:defRPr sz="1400" b="0" i="0" u="none" strike="noStrike" cap="none">
                <a:solidFill>
                  <a:schemeClr val="bg1"/>
                </a:solidFill>
                <a:latin typeface="+mn-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buSzPct val="100000"/>
              <a:buFont typeface="+mj-lt"/>
              <a:buAutoNum type="arabicPeriod" startAt="6"/>
            </a:pPr>
            <a:r>
              <a:rPr lang="en-CA" sz="1800" dirty="0"/>
              <a:t>Review the Fortune 500 Focus related to Walmart. Do you believe this story has impacted other union campaigns?  How?  Share with a partner.</a:t>
            </a:r>
          </a:p>
          <a:p>
            <a:pPr marL="342900" indent="-342900">
              <a:buSzPct val="100000"/>
              <a:buFont typeface="+mj-lt"/>
              <a:buAutoNum type="arabicPeriod" startAt="6"/>
            </a:pPr>
            <a:r>
              <a:rPr lang="en-CA" sz="1800" dirty="0"/>
              <a:t>As an individual, do you support unions? What do you think your support/lack of support for unions is influenced by? Would you work for a unionized company?  Why?  What not? Discuss in a small group.</a:t>
            </a:r>
          </a:p>
          <a:p>
            <a:pPr marL="342900" indent="-342900">
              <a:buSzPct val="100000"/>
              <a:buFont typeface="+mj-lt"/>
              <a:buAutoNum type="arabicPeriod" startAt="6"/>
            </a:pPr>
            <a:r>
              <a:rPr lang="en-CA" sz="1800" dirty="0"/>
              <a:t>Part time workers appear to have difficulty unionizing? What do you think the reasons for this is?  Share with a partner.</a:t>
            </a:r>
          </a:p>
          <a:p>
            <a:pPr marL="342900" indent="-342900">
              <a:buSzPct val="100000"/>
              <a:buFont typeface="+mj-lt"/>
              <a:buAutoNum type="arabicPeriod" startAt="6"/>
            </a:pPr>
            <a:r>
              <a:rPr lang="en-CA" sz="1800" dirty="0"/>
              <a:t>Statistics suggest that unionizing for men has been declining over the years. Complete some research, individually.  Discuss your research with a partner.</a:t>
            </a:r>
          </a:p>
          <a:p>
            <a:pPr marL="342900" indent="-342900">
              <a:buSzPct val="100000"/>
              <a:buFont typeface="+mj-lt"/>
              <a:buAutoNum type="arabicPeriod" startAt="6"/>
            </a:pPr>
            <a:r>
              <a:rPr lang="en-CA" sz="1800" dirty="0"/>
              <a:t>There has been a shift to social unionism with unions. What do you think the reasons are for this shift? Discuss in a small group.</a:t>
            </a:r>
          </a:p>
        </p:txBody>
      </p:sp>
    </p:spTree>
    <p:extLst>
      <p:ext uri="{BB962C8B-B14F-4D97-AF65-F5344CB8AC3E}">
        <p14:creationId xmlns:p14="http://schemas.microsoft.com/office/powerpoint/2010/main" val="18213300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3435057-8CC2-05DF-488C-7EF4260BC5F7}"/>
              </a:ext>
            </a:extLst>
          </p:cNvPr>
          <p:cNvSpPr>
            <a:spLocks noGrp="1"/>
          </p:cNvSpPr>
          <p:nvPr>
            <p:ph type="title"/>
          </p:nvPr>
        </p:nvSpPr>
        <p:spPr>
          <a:xfrm>
            <a:off x="311700" y="410000"/>
            <a:ext cx="8520600" cy="607800"/>
          </a:xfrm>
        </p:spPr>
        <p:txBody>
          <a:bodyPr>
            <a:noAutofit/>
          </a:bodyPr>
          <a:lstStyle/>
          <a:p>
            <a:r>
              <a:rPr lang="en-US" sz="3000" b="1" dirty="0">
                <a:solidFill>
                  <a:schemeClr val="bg1"/>
                </a:solidFill>
                <a:cs typeface="Arial"/>
              </a:rPr>
              <a:t>End Chapter Review</a:t>
            </a:r>
            <a:endParaRPr lang="en-US" sz="3000" dirty="0">
              <a:solidFill>
                <a:schemeClr val="bg1"/>
              </a:solidFill>
              <a:cs typeface="Arial"/>
            </a:endParaRPr>
          </a:p>
        </p:txBody>
      </p:sp>
      <p:sp>
        <p:nvSpPr>
          <p:cNvPr id="4" name="Text Placeholder 2">
            <a:extLst>
              <a:ext uri="{FF2B5EF4-FFF2-40B4-BE49-F238E27FC236}">
                <a16:creationId xmlns:a16="http://schemas.microsoft.com/office/drawing/2014/main" id="{D3AB1A63-EEF7-D6E0-D20B-1F01701EECE5}"/>
              </a:ext>
            </a:extLst>
          </p:cNvPr>
          <p:cNvSpPr txBox="1">
            <a:spLocks/>
          </p:cNvSpPr>
          <p:nvPr/>
        </p:nvSpPr>
        <p:spPr>
          <a:xfrm>
            <a:off x="304800" y="1155788"/>
            <a:ext cx="7973894" cy="3887926"/>
          </a:xfrm>
          <a:prstGeom prst="rect">
            <a:avLst/>
          </a:prstGeom>
        </p:spPr>
        <p:txBody>
          <a:bodyPr>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bg1"/>
              </a:buClr>
              <a:buFont typeface="Arial"/>
              <a:defRPr sz="1400" b="0" i="0" u="none" strike="noStrike" cap="none">
                <a:solidFill>
                  <a:schemeClr val="bg1"/>
                </a:solidFill>
                <a:latin typeface="+mn-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buSzPct val="100000"/>
              <a:buFont typeface="+mj-lt"/>
              <a:buAutoNum type="arabicPeriod" startAt="11"/>
            </a:pPr>
            <a:r>
              <a:rPr lang="en-CA" sz="1700" dirty="0"/>
              <a:t>As the HR Manager of a company, you have an employee come to and shares they have been approached by another employee about a union campaign that was started. The employee is anti-union, and does not want to join a union. What do you do with this information?  Share in a small group.</a:t>
            </a:r>
          </a:p>
          <a:p>
            <a:pPr marL="342900" indent="-342900">
              <a:buSzPct val="100000"/>
              <a:buFont typeface="+mj-lt"/>
              <a:buAutoNum type="arabicPeriod" startAt="11"/>
            </a:pPr>
            <a:r>
              <a:rPr lang="en-CA" sz="1700" dirty="0"/>
              <a:t>You, as the HR Manager, have been asked by the President of the company to lead the first negotiations with the union employees. What information do you need to gather? Who do you need to involve?  Share in a small group.</a:t>
            </a:r>
          </a:p>
          <a:p>
            <a:pPr marL="342900" indent="-342900">
              <a:buSzPct val="100000"/>
              <a:buFont typeface="+mj-lt"/>
              <a:buAutoNum type="arabicPeriod" startAt="11"/>
            </a:pPr>
            <a:r>
              <a:rPr lang="en-CA" sz="1700" dirty="0"/>
              <a:t>You, as the HR Manager, have been asked to provide information for the union-management team related to new employee demands for the upcoming union negotiations. The employees want more money, better health benefits, more vacation, and a change to job classifications. What type of data can you provide to the union-management team?  Share in a small group.</a:t>
            </a:r>
          </a:p>
        </p:txBody>
      </p:sp>
    </p:spTree>
    <p:extLst>
      <p:ext uri="{BB962C8B-B14F-4D97-AF65-F5344CB8AC3E}">
        <p14:creationId xmlns:p14="http://schemas.microsoft.com/office/powerpoint/2010/main" val="3165547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6DE9F-22FC-41F4-BCC8-E24AD731A394}"/>
              </a:ext>
            </a:extLst>
          </p:cNvPr>
          <p:cNvSpPr>
            <a:spLocks noGrp="1"/>
          </p:cNvSpPr>
          <p:nvPr>
            <p:ph type="title"/>
          </p:nvPr>
        </p:nvSpPr>
        <p:spPr>
          <a:xfrm>
            <a:off x="270000" y="180000"/>
            <a:ext cx="8520600" cy="607800"/>
          </a:xfrm>
        </p:spPr>
        <p:txBody>
          <a:bodyPr>
            <a:noAutofit/>
          </a:bodyPr>
          <a:lstStyle/>
          <a:p>
            <a:r>
              <a:rPr lang="en-CA" b="1" dirty="0"/>
              <a:t>Learning Outcomes</a:t>
            </a:r>
          </a:p>
        </p:txBody>
      </p:sp>
      <p:sp>
        <p:nvSpPr>
          <p:cNvPr id="3" name="Text Placeholder 2">
            <a:extLst>
              <a:ext uri="{FF2B5EF4-FFF2-40B4-BE49-F238E27FC236}">
                <a16:creationId xmlns:a16="http://schemas.microsoft.com/office/drawing/2014/main" id="{AEE13E09-62A1-49F4-8B00-EB7D1C56CEF9}"/>
              </a:ext>
            </a:extLst>
          </p:cNvPr>
          <p:cNvSpPr>
            <a:spLocks noGrp="1"/>
          </p:cNvSpPr>
          <p:nvPr>
            <p:ph type="body" idx="1"/>
          </p:nvPr>
        </p:nvSpPr>
        <p:spPr>
          <a:xfrm>
            <a:off x="311700" y="1229874"/>
            <a:ext cx="8684816" cy="3570726"/>
          </a:xfrm>
        </p:spPr>
        <p:txBody>
          <a:bodyPr>
            <a:normAutofit/>
          </a:bodyPr>
          <a:lstStyle/>
          <a:p>
            <a:pPr marL="571500" indent="-457200">
              <a:buSzPct val="100000"/>
              <a:buFont typeface="+mj-lt"/>
              <a:buAutoNum type="arabicPeriod"/>
            </a:pPr>
            <a:r>
              <a:rPr lang="en-CA" dirty="0">
                <a:latin typeface="+mn-lt"/>
              </a:rPr>
              <a:t>Discuss the history of labour unions.</a:t>
            </a:r>
          </a:p>
          <a:p>
            <a:pPr marL="571500" indent="-457200">
              <a:buSzPct val="100000"/>
              <a:buFont typeface="+mj-lt"/>
              <a:buAutoNum type="arabicPeriod"/>
            </a:pPr>
            <a:r>
              <a:rPr lang="en-CA" dirty="0">
                <a:latin typeface="+mn-lt"/>
              </a:rPr>
              <a:t>Explain reasons for a decline in union membership over the past four decades.</a:t>
            </a:r>
          </a:p>
          <a:p>
            <a:pPr marL="571500" indent="-457200">
              <a:buSzPct val="100000"/>
              <a:buFont typeface="+mj-lt"/>
              <a:buAutoNum type="arabicPeriod"/>
            </a:pPr>
            <a:r>
              <a:rPr lang="en-CA" dirty="0">
                <a:latin typeface="+mn-lt"/>
              </a:rPr>
              <a:t>Explain the process of unionization and laws that relate to unionization.</a:t>
            </a:r>
          </a:p>
          <a:p>
            <a:pPr marL="571500" indent="-457200">
              <a:buSzPct val="100000"/>
              <a:buFont typeface="+mj-lt"/>
              <a:buAutoNum type="arabicPeriod"/>
            </a:pPr>
            <a:r>
              <a:rPr lang="en-CA" dirty="0">
                <a:latin typeface="+mn-lt"/>
              </a:rPr>
              <a:t>Describe the process of collective bargaining.</a:t>
            </a:r>
          </a:p>
          <a:p>
            <a:pPr marL="571500" indent="-457200">
              <a:buSzPct val="100000"/>
              <a:buFont typeface="+mj-lt"/>
              <a:buAutoNum type="arabicPeriod"/>
            </a:pPr>
            <a:r>
              <a:rPr lang="en-CA" dirty="0">
                <a:latin typeface="+mn-lt"/>
              </a:rPr>
              <a:t>Explain the types of bargaining issues and the rights of management.</a:t>
            </a:r>
          </a:p>
          <a:p>
            <a:pPr marL="571500" indent="-457200">
              <a:buSzPct val="100000"/>
              <a:buFont typeface="+mj-lt"/>
              <a:buAutoNum type="arabicPeriod"/>
            </a:pPr>
            <a:r>
              <a:rPr lang="en-CA" dirty="0">
                <a:latin typeface="+mn-lt"/>
              </a:rPr>
              <a:t>Discuss how to manage the grievance process.</a:t>
            </a:r>
          </a:p>
          <a:p>
            <a:pPr marL="571500" indent="-457200">
              <a:buSzPct val="100000"/>
              <a:buFont typeface="+mj-lt"/>
              <a:buAutoNum type="arabicPeriod"/>
            </a:pPr>
            <a:r>
              <a:rPr lang="en-CA" dirty="0">
                <a:latin typeface="+mn-lt"/>
              </a:rPr>
              <a:t>Explain HR role working with unions.</a:t>
            </a:r>
          </a:p>
        </p:txBody>
      </p:sp>
    </p:spTree>
    <p:extLst>
      <p:ext uri="{BB962C8B-B14F-4D97-AF65-F5344CB8AC3E}">
        <p14:creationId xmlns:p14="http://schemas.microsoft.com/office/powerpoint/2010/main" val="2368022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3A462-9C9E-4685-902A-DFA601079CDE}"/>
              </a:ext>
            </a:extLst>
          </p:cNvPr>
          <p:cNvSpPr>
            <a:spLocks noGrp="1"/>
          </p:cNvSpPr>
          <p:nvPr>
            <p:ph type="title"/>
          </p:nvPr>
        </p:nvSpPr>
        <p:spPr/>
        <p:txBody>
          <a:bodyPr>
            <a:normAutofit fontScale="90000"/>
          </a:bodyPr>
          <a:lstStyle/>
          <a:p>
            <a:r>
              <a:rPr lang="en-CA" dirty="0"/>
              <a:t>10.1 Definition and History Of Unions</a:t>
            </a:r>
          </a:p>
        </p:txBody>
      </p:sp>
      <p:sp>
        <p:nvSpPr>
          <p:cNvPr id="3" name="Text Placeholder 2">
            <a:extLst>
              <a:ext uri="{FF2B5EF4-FFF2-40B4-BE49-F238E27FC236}">
                <a16:creationId xmlns:a16="http://schemas.microsoft.com/office/drawing/2014/main" id="{7EAFB5AB-007D-48CE-BE46-D08A7AA0EBF4}"/>
              </a:ext>
            </a:extLst>
          </p:cNvPr>
          <p:cNvSpPr>
            <a:spLocks noGrp="1"/>
          </p:cNvSpPr>
          <p:nvPr>
            <p:ph type="body" idx="1"/>
          </p:nvPr>
        </p:nvSpPr>
        <p:spPr>
          <a:xfrm>
            <a:off x="311700" y="1017800"/>
            <a:ext cx="8520600" cy="3715700"/>
          </a:xfrm>
        </p:spPr>
        <p:txBody>
          <a:bodyPr>
            <a:normAutofit fontScale="92500" lnSpcReduction="20000"/>
          </a:bodyPr>
          <a:lstStyle/>
          <a:p>
            <a:pPr marL="114300" indent="0">
              <a:buNone/>
            </a:pPr>
            <a:r>
              <a:rPr lang="en-CA" dirty="0"/>
              <a:t>A </a:t>
            </a:r>
            <a:r>
              <a:rPr lang="en-CA" b="1" dirty="0"/>
              <a:t>labour union or union</a:t>
            </a:r>
            <a:r>
              <a:rPr lang="en-CA" dirty="0"/>
              <a:t>, can be  defined as employees banding together to meet common goals, such as better pay, benefits, or promotion rules. It has a legal obligation to the employees to: represent them, negotiate on their behalf with management and monitor the collective agreement.</a:t>
            </a:r>
          </a:p>
          <a:p>
            <a:r>
              <a:rPr lang="en-CA" dirty="0"/>
              <a:t>Labour Day – celebrates </a:t>
            </a:r>
            <a:r>
              <a:rPr lang="en-CA" b="0" i="0" dirty="0">
                <a:solidFill>
                  <a:srgbClr val="373D3F"/>
                </a:solidFill>
                <a:effectLst/>
              </a:rPr>
              <a:t>the right to fair wages, safe working conditions and injury compensation, and equitable labour relations. </a:t>
            </a:r>
          </a:p>
          <a:p>
            <a:r>
              <a:rPr lang="en-CA" dirty="0"/>
              <a:t>Craft unions first arose in Canada in the 1820s</a:t>
            </a:r>
          </a:p>
          <a:p>
            <a:r>
              <a:rPr lang="en-CA" dirty="0"/>
              <a:t>The first union action in Canada occurred when the Toronto Typographical Union went out on strike in 1872</a:t>
            </a:r>
          </a:p>
          <a:p>
            <a:r>
              <a:rPr lang="en-CA" dirty="0"/>
              <a:t>The rapid industrialization associated with the first World War led to a rapid growth of the labour movement in the country.</a:t>
            </a:r>
          </a:p>
          <a:p>
            <a:r>
              <a:rPr lang="en-CA" dirty="0"/>
              <a:t>The post-war era saw union membership soar to four million members in the 1990’s. </a:t>
            </a:r>
          </a:p>
        </p:txBody>
      </p:sp>
    </p:spTree>
    <p:extLst>
      <p:ext uri="{BB962C8B-B14F-4D97-AF65-F5344CB8AC3E}">
        <p14:creationId xmlns:p14="http://schemas.microsoft.com/office/powerpoint/2010/main" val="2558788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BABCF-F240-4AF8-A011-E10AF89EB942}"/>
              </a:ext>
            </a:extLst>
          </p:cNvPr>
          <p:cNvSpPr>
            <a:spLocks noGrp="1"/>
          </p:cNvSpPr>
          <p:nvPr>
            <p:ph type="title"/>
          </p:nvPr>
        </p:nvSpPr>
        <p:spPr/>
        <p:txBody>
          <a:bodyPr>
            <a:normAutofit fontScale="90000"/>
          </a:bodyPr>
          <a:lstStyle/>
          <a:p>
            <a:r>
              <a:rPr lang="en-CA" dirty="0"/>
              <a:t>10.2 Reasons For Unionization</a:t>
            </a:r>
          </a:p>
        </p:txBody>
      </p:sp>
      <p:sp>
        <p:nvSpPr>
          <p:cNvPr id="3" name="Text Placeholder 2">
            <a:extLst>
              <a:ext uri="{FF2B5EF4-FFF2-40B4-BE49-F238E27FC236}">
                <a16:creationId xmlns:a16="http://schemas.microsoft.com/office/drawing/2014/main" id="{F2F744DA-1F7A-4979-93FF-8C196D8AA102}"/>
              </a:ext>
            </a:extLst>
          </p:cNvPr>
          <p:cNvSpPr>
            <a:spLocks noGrp="1"/>
          </p:cNvSpPr>
          <p:nvPr>
            <p:ph type="body" idx="1"/>
          </p:nvPr>
        </p:nvSpPr>
        <p:spPr>
          <a:xfrm>
            <a:off x="311699" y="1017800"/>
            <a:ext cx="8302911" cy="3551075"/>
          </a:xfrm>
        </p:spPr>
        <p:txBody>
          <a:bodyPr>
            <a:normAutofit fontScale="92500" lnSpcReduction="10000"/>
          </a:bodyPr>
          <a:lstStyle/>
          <a:p>
            <a:r>
              <a:rPr lang="en-CA" dirty="0"/>
              <a:t>Employees join unions to be represented by a large entity to increase wages, benefits, to establish a seniority list, job security and have a mechanism in place for grievances against the company/management.</a:t>
            </a:r>
          </a:p>
          <a:p>
            <a:r>
              <a:rPr lang="en-CA" dirty="0"/>
              <a:t>When employees are making decisions whether to join a union or not, they generally take into consideration a variety of factors</a:t>
            </a:r>
          </a:p>
          <a:p>
            <a:r>
              <a:rPr lang="en-CA" dirty="0"/>
              <a:t>Unions impact wages and increases in wages, and retirement pensions.</a:t>
            </a:r>
          </a:p>
          <a:p>
            <a:r>
              <a:rPr lang="en-CA" dirty="0"/>
              <a:t>They can affect how companies hire employees, and how many employees (more or less employees). </a:t>
            </a:r>
          </a:p>
          <a:p>
            <a:r>
              <a:rPr lang="en-CA" dirty="0"/>
              <a:t>Unionized has dropped mostly because of the shift from manufacturing to the service sector.</a:t>
            </a:r>
          </a:p>
          <a:p>
            <a:r>
              <a:rPr lang="en-CA" dirty="0"/>
              <a:t>While there was a decline among men in unionization, there was an increase for women. </a:t>
            </a:r>
          </a:p>
        </p:txBody>
      </p:sp>
    </p:spTree>
    <p:extLst>
      <p:ext uri="{BB962C8B-B14F-4D97-AF65-F5344CB8AC3E}">
        <p14:creationId xmlns:p14="http://schemas.microsoft.com/office/powerpoint/2010/main" val="228297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484DC-FCE2-46BD-9539-33A1E54358FC}"/>
              </a:ext>
            </a:extLst>
          </p:cNvPr>
          <p:cNvSpPr>
            <a:spLocks noGrp="1"/>
          </p:cNvSpPr>
          <p:nvPr>
            <p:ph type="title"/>
          </p:nvPr>
        </p:nvSpPr>
        <p:spPr/>
        <p:txBody>
          <a:bodyPr>
            <a:normAutofit fontScale="90000"/>
          </a:bodyPr>
          <a:lstStyle/>
          <a:p>
            <a:r>
              <a:rPr lang="en-CA" dirty="0"/>
              <a:t>10.3 Union Objectives and Structures</a:t>
            </a:r>
            <a:br>
              <a:rPr lang="en-CA" b="0" dirty="0"/>
            </a:br>
            <a:endParaRPr lang="en-CA" dirty="0"/>
          </a:p>
        </p:txBody>
      </p:sp>
      <p:sp>
        <p:nvSpPr>
          <p:cNvPr id="3" name="Text Placeholder 2">
            <a:extLst>
              <a:ext uri="{FF2B5EF4-FFF2-40B4-BE49-F238E27FC236}">
                <a16:creationId xmlns:a16="http://schemas.microsoft.com/office/drawing/2014/main" id="{62B933B3-AAB1-4DF2-8892-EEE8EB6E46C3}"/>
              </a:ext>
            </a:extLst>
          </p:cNvPr>
          <p:cNvSpPr>
            <a:spLocks noGrp="1"/>
          </p:cNvSpPr>
          <p:nvPr>
            <p:ph type="body" idx="1"/>
          </p:nvPr>
        </p:nvSpPr>
        <p:spPr>
          <a:xfrm>
            <a:off x="311700" y="1017800"/>
            <a:ext cx="5379237" cy="3891083"/>
          </a:xfrm>
        </p:spPr>
        <p:txBody>
          <a:bodyPr>
            <a:normAutofit fontScale="85000" lnSpcReduction="10000"/>
          </a:bodyPr>
          <a:lstStyle/>
          <a:p>
            <a:pPr marL="114300" indent="0">
              <a:buNone/>
            </a:pPr>
            <a:r>
              <a:rPr lang="en-CA" sz="2000" dirty="0"/>
              <a:t>Unions change the face of the work place, the relationships between management and employees, and the role of HR departments.</a:t>
            </a:r>
          </a:p>
          <a:p>
            <a:r>
              <a:rPr lang="en-CA" sz="2000" dirty="0"/>
              <a:t>The unions role is sometimes called </a:t>
            </a:r>
            <a:r>
              <a:rPr lang="en-CA" sz="2000" b="1" dirty="0"/>
              <a:t>business unionism </a:t>
            </a:r>
            <a:r>
              <a:rPr lang="en-CA" sz="2000" dirty="0"/>
              <a:t>which means to improve working conditions for unions, protect the employee’s interests, improve wages and benefits, and improve working conditions.</a:t>
            </a:r>
          </a:p>
          <a:p>
            <a:r>
              <a:rPr lang="en-CA" sz="2000" dirty="0"/>
              <a:t>Politics and economics play a factor in this type of union called </a:t>
            </a:r>
            <a:r>
              <a:rPr lang="en-CA" sz="2000" b="1" dirty="0"/>
              <a:t>social unionism or reform unionism</a:t>
            </a:r>
          </a:p>
          <a:p>
            <a:r>
              <a:rPr lang="en-CA" sz="2000" dirty="0"/>
              <a:t>Unions have a pyramidal structure much like that of large corporations (i.e. </a:t>
            </a:r>
            <a:r>
              <a:rPr lang="en-CA" sz="2000" i="1" dirty="0"/>
              <a:t>locals and stewards</a:t>
            </a:r>
            <a:r>
              <a:rPr lang="en-CA" sz="2000" dirty="0"/>
              <a:t>)</a:t>
            </a:r>
            <a:r>
              <a:rPr lang="en-CA" sz="2000" b="1" dirty="0"/>
              <a:t>. </a:t>
            </a:r>
          </a:p>
          <a:p>
            <a:endParaRPr lang="en-CA" sz="2000" b="1" dirty="0"/>
          </a:p>
        </p:txBody>
      </p:sp>
      <p:pic>
        <p:nvPicPr>
          <p:cNvPr id="7" name="Picture 6">
            <a:extLst>
              <a:ext uri="{FF2B5EF4-FFF2-40B4-BE49-F238E27FC236}">
                <a16:creationId xmlns:a16="http://schemas.microsoft.com/office/drawing/2014/main" id="{44D4B555-8254-270B-E10D-08E6D91E18F3}"/>
              </a:ext>
              <a:ext uri="{C183D7F6-B498-43B3-948B-1728B52AA6E4}">
                <adec:decorative xmlns:adec="http://schemas.microsoft.com/office/drawing/2017/decorative" val="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786472" y="1017799"/>
            <a:ext cx="2939162" cy="2204371"/>
          </a:xfrm>
          <a:prstGeom prst="rect">
            <a:avLst/>
          </a:prstGeom>
        </p:spPr>
      </p:pic>
      <p:sp>
        <p:nvSpPr>
          <p:cNvPr id="8" name="TextBox 7">
            <a:extLst>
              <a:ext uri="{FF2B5EF4-FFF2-40B4-BE49-F238E27FC236}">
                <a16:creationId xmlns:a16="http://schemas.microsoft.com/office/drawing/2014/main" id="{B424CCD7-A8F3-FA5A-C38F-9B29DB8C6833}"/>
              </a:ext>
            </a:extLst>
          </p:cNvPr>
          <p:cNvSpPr txBox="1"/>
          <p:nvPr/>
        </p:nvSpPr>
        <p:spPr>
          <a:xfrm>
            <a:off x="5786472" y="3302966"/>
            <a:ext cx="2939162" cy="369332"/>
          </a:xfrm>
          <a:prstGeom prst="rect">
            <a:avLst/>
          </a:prstGeom>
          <a:noFill/>
        </p:spPr>
        <p:txBody>
          <a:bodyPr wrap="square" rtlCol="0">
            <a:spAutoFit/>
          </a:bodyPr>
          <a:lstStyle/>
          <a:p>
            <a:r>
              <a:rPr lang="en-CA" sz="900" dirty="0">
                <a:hlinkClick r:id="rId4" tooltip="http://journalistsresource.org/studies/economics/inequality/labor-unions-income-pay-inequality-research"/>
              </a:rPr>
              <a:t>This Photo</a:t>
            </a:r>
            <a:r>
              <a:rPr lang="en-CA" sz="900" dirty="0"/>
              <a:t> by Cornell University Library is licensed under </a:t>
            </a:r>
            <a:r>
              <a:rPr lang="en-CA" sz="900" dirty="0">
                <a:hlinkClick r:id="rId5" tooltip="https://creativecommons.org/licenses/by-nd/3.0/"/>
              </a:rPr>
              <a:t>CC BY-ND</a:t>
            </a:r>
            <a:endParaRPr lang="en-CA" sz="900" dirty="0"/>
          </a:p>
        </p:txBody>
      </p:sp>
    </p:spTree>
    <p:extLst>
      <p:ext uri="{BB962C8B-B14F-4D97-AF65-F5344CB8AC3E}">
        <p14:creationId xmlns:p14="http://schemas.microsoft.com/office/powerpoint/2010/main" val="4129665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9EEAA-B81F-463F-8C63-A94BFD0BBF76}"/>
              </a:ext>
            </a:extLst>
          </p:cNvPr>
          <p:cNvSpPr>
            <a:spLocks noGrp="1"/>
          </p:cNvSpPr>
          <p:nvPr>
            <p:ph type="title"/>
          </p:nvPr>
        </p:nvSpPr>
        <p:spPr/>
        <p:txBody>
          <a:bodyPr>
            <a:normAutofit fontScale="90000"/>
          </a:bodyPr>
          <a:lstStyle/>
          <a:p>
            <a:r>
              <a:rPr lang="en-CA" dirty="0"/>
              <a:t>10.4 Legislation And Unions</a:t>
            </a:r>
            <a:br>
              <a:rPr lang="en-CA" dirty="0"/>
            </a:br>
            <a:endParaRPr lang="en-CA" dirty="0"/>
          </a:p>
        </p:txBody>
      </p:sp>
      <p:sp>
        <p:nvSpPr>
          <p:cNvPr id="3" name="Text Placeholder 2">
            <a:extLst>
              <a:ext uri="{FF2B5EF4-FFF2-40B4-BE49-F238E27FC236}">
                <a16:creationId xmlns:a16="http://schemas.microsoft.com/office/drawing/2014/main" id="{29679D5E-6273-43EE-B402-960068D2F827}"/>
              </a:ext>
            </a:extLst>
          </p:cNvPr>
          <p:cNvSpPr>
            <a:spLocks noGrp="1"/>
          </p:cNvSpPr>
          <p:nvPr>
            <p:ph type="body" idx="1"/>
          </p:nvPr>
        </p:nvSpPr>
        <p:spPr>
          <a:xfrm>
            <a:off x="311700" y="993839"/>
            <a:ext cx="5366801" cy="3857130"/>
          </a:xfrm>
        </p:spPr>
        <p:txBody>
          <a:bodyPr>
            <a:normAutofit fontScale="92500" lnSpcReduction="10000"/>
          </a:bodyPr>
          <a:lstStyle/>
          <a:p>
            <a:r>
              <a:rPr lang="en-CA" dirty="0"/>
              <a:t>When organized as a group, employees gain some power and can start leveraging that power to negotiate with their employer.</a:t>
            </a:r>
          </a:p>
          <a:p>
            <a:r>
              <a:rPr lang="en-CA" dirty="0"/>
              <a:t>The government in Canada sets the framework for unions and management through laws and role as an employer</a:t>
            </a:r>
          </a:p>
          <a:p>
            <a:pPr marL="114300" indent="0">
              <a:buNone/>
            </a:pPr>
            <a:r>
              <a:rPr lang="en-CA" b="1" dirty="0"/>
              <a:t>Core elements of labour law include:</a:t>
            </a:r>
          </a:p>
          <a:p>
            <a:r>
              <a:rPr lang="en-CA" dirty="0"/>
              <a:t>Right to join a union</a:t>
            </a:r>
          </a:p>
          <a:p>
            <a:r>
              <a:rPr lang="en-CA" dirty="0"/>
              <a:t>Must bargain in good faith</a:t>
            </a:r>
          </a:p>
          <a:p>
            <a:r>
              <a:rPr lang="en-CA" dirty="0"/>
              <a:t>No strikes or lockouts during the time of the collective agreement: </a:t>
            </a:r>
          </a:p>
          <a:p>
            <a:r>
              <a:rPr lang="en-CA" dirty="0"/>
              <a:t>No unfair labour practices</a:t>
            </a:r>
          </a:p>
          <a:p>
            <a:r>
              <a:rPr lang="en-CA" dirty="0"/>
              <a:t>Conciliation</a:t>
            </a:r>
            <a:endParaRPr lang="en-US" dirty="0"/>
          </a:p>
        </p:txBody>
      </p:sp>
      <p:sp>
        <p:nvSpPr>
          <p:cNvPr id="4" name="TextBox 3">
            <a:extLst>
              <a:ext uri="{FF2B5EF4-FFF2-40B4-BE49-F238E27FC236}">
                <a16:creationId xmlns:a16="http://schemas.microsoft.com/office/drawing/2014/main" id="{27B55E77-B589-D81D-8DCF-464E5D8CE548}"/>
              </a:ext>
            </a:extLst>
          </p:cNvPr>
          <p:cNvSpPr txBox="1"/>
          <p:nvPr/>
        </p:nvSpPr>
        <p:spPr>
          <a:xfrm>
            <a:off x="5755340" y="816169"/>
            <a:ext cx="3076960" cy="3693319"/>
          </a:xfrm>
          <a:prstGeom prst="rect">
            <a:avLst/>
          </a:prstGeom>
          <a:solidFill>
            <a:schemeClr val="tx1"/>
          </a:solidFill>
          <a:ln>
            <a:solidFill>
              <a:schemeClr val="tx1"/>
            </a:solidFill>
          </a:ln>
        </p:spPr>
        <p:txBody>
          <a:bodyPr wrap="square" rtlCol="0">
            <a:spAutoFit/>
          </a:bodyPr>
          <a:lstStyle/>
          <a:p>
            <a:pPr algn="ctr"/>
            <a:r>
              <a:rPr lang="en-US" sz="1800" b="1" dirty="0">
                <a:solidFill>
                  <a:schemeClr val="bg1"/>
                </a:solidFill>
              </a:rPr>
              <a:t>Legislation and Unionization</a:t>
            </a:r>
          </a:p>
          <a:p>
            <a:r>
              <a:rPr lang="en-CA" sz="1800" dirty="0">
                <a:solidFill>
                  <a:schemeClr val="bg1"/>
                </a:solidFill>
              </a:rPr>
              <a:t>The path to unionization and the process of maintaining a union is heavily regulated.</a:t>
            </a:r>
          </a:p>
          <a:p>
            <a:pPr marL="285750" indent="-285750">
              <a:buClr>
                <a:schemeClr val="bg1"/>
              </a:buClr>
              <a:buFont typeface="Arial" panose="020B0604020202020204" pitchFamily="34" charset="0"/>
              <a:buChar char="•"/>
            </a:pPr>
            <a:r>
              <a:rPr lang="en-CA" sz="1800" dirty="0">
                <a:solidFill>
                  <a:schemeClr val="bg1"/>
                </a:solidFill>
              </a:rPr>
              <a:t>To ensure the labour relations between management and unions is enforced, labour boards are created at federal and provincial levels to administer the legislation.</a:t>
            </a:r>
            <a:endParaRPr lang="en-US" sz="1800" dirty="0">
              <a:solidFill>
                <a:schemeClr val="bg1"/>
              </a:solidFill>
            </a:endParaRPr>
          </a:p>
        </p:txBody>
      </p:sp>
    </p:spTree>
    <p:extLst>
      <p:ext uri="{BB962C8B-B14F-4D97-AF65-F5344CB8AC3E}">
        <p14:creationId xmlns:p14="http://schemas.microsoft.com/office/powerpoint/2010/main" val="3905106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12523-EE4F-48DF-87E7-35BC878C6D71}"/>
              </a:ext>
            </a:extLst>
          </p:cNvPr>
          <p:cNvSpPr>
            <a:spLocks noGrp="1"/>
          </p:cNvSpPr>
          <p:nvPr>
            <p:ph type="title"/>
          </p:nvPr>
        </p:nvSpPr>
        <p:spPr/>
        <p:txBody>
          <a:bodyPr>
            <a:normAutofit fontScale="90000"/>
          </a:bodyPr>
          <a:lstStyle/>
          <a:p>
            <a:r>
              <a:rPr lang="en-US" dirty="0"/>
              <a:t>10.5 Collective Bargaining Process</a:t>
            </a:r>
            <a:endParaRPr lang="en-CA" dirty="0"/>
          </a:p>
        </p:txBody>
      </p:sp>
      <p:sp>
        <p:nvSpPr>
          <p:cNvPr id="3" name="Text Placeholder 2">
            <a:extLst>
              <a:ext uri="{FF2B5EF4-FFF2-40B4-BE49-F238E27FC236}">
                <a16:creationId xmlns:a16="http://schemas.microsoft.com/office/drawing/2014/main" id="{CB8EF627-C55B-4348-B874-91F64FBACB95}"/>
              </a:ext>
            </a:extLst>
          </p:cNvPr>
          <p:cNvSpPr>
            <a:spLocks noGrp="1"/>
          </p:cNvSpPr>
          <p:nvPr>
            <p:ph type="body" idx="1"/>
          </p:nvPr>
        </p:nvSpPr>
        <p:spPr>
          <a:xfrm>
            <a:off x="311700" y="1017800"/>
            <a:ext cx="8375099" cy="3715700"/>
          </a:xfrm>
        </p:spPr>
        <p:txBody>
          <a:bodyPr>
            <a:normAutofit fontScale="92500" lnSpcReduction="20000"/>
          </a:bodyPr>
          <a:lstStyle/>
          <a:p>
            <a:pPr marL="114300" indent="0">
              <a:buNone/>
            </a:pPr>
            <a:r>
              <a:rPr lang="en-CA" sz="2000" b="1" dirty="0">
                <a:latin typeface="+mn-lt"/>
              </a:rPr>
              <a:t>Collective bargaining is the process of negotiations between the company and representatives of the union. </a:t>
            </a:r>
          </a:p>
          <a:p>
            <a:r>
              <a:rPr lang="en-CA" sz="2000" dirty="0">
                <a:latin typeface="+mn-lt"/>
              </a:rPr>
              <a:t>Unions are created only when employees want to create them. </a:t>
            </a:r>
          </a:p>
          <a:p>
            <a:r>
              <a:rPr lang="en-CA" sz="2000" dirty="0">
                <a:latin typeface="+mn-lt"/>
              </a:rPr>
              <a:t>Once an organizing drive has begun, management’s responses are limited.</a:t>
            </a:r>
          </a:p>
          <a:p>
            <a:pPr marL="114300" indent="0">
              <a:buNone/>
            </a:pPr>
            <a:r>
              <a:rPr lang="en-CA" sz="2300" b="1" dirty="0">
                <a:latin typeface="+mn-lt"/>
              </a:rPr>
              <a:t>3 Ways to be recognized as a union:</a:t>
            </a:r>
          </a:p>
          <a:p>
            <a:r>
              <a:rPr lang="en-CA" sz="2000" dirty="0">
                <a:latin typeface="+mn-lt"/>
              </a:rPr>
              <a:t>Voluntary recognition, regular certification, and prehearing votes:</a:t>
            </a:r>
          </a:p>
          <a:p>
            <a:pPr marL="114300" indent="0">
              <a:buNone/>
            </a:pPr>
            <a:endParaRPr lang="en-CA" sz="2000" dirty="0">
              <a:latin typeface="+mn-lt"/>
            </a:endParaRPr>
          </a:p>
          <a:p>
            <a:pPr marL="114300" indent="0">
              <a:buNone/>
            </a:pPr>
            <a:r>
              <a:rPr lang="en-CA" sz="2000" dirty="0">
                <a:latin typeface="+mn-lt"/>
              </a:rPr>
              <a:t>In a collective bargaining process, both parties are legally bound to bargain in good faith. This means they have a mutual obligation to participate actively in the deliberations and indicate a desire to find a basis for agreement.</a:t>
            </a:r>
          </a:p>
        </p:txBody>
      </p:sp>
    </p:spTree>
    <p:extLst>
      <p:ext uri="{BB962C8B-B14F-4D97-AF65-F5344CB8AC3E}">
        <p14:creationId xmlns:p14="http://schemas.microsoft.com/office/powerpoint/2010/main" val="3804494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C3512-508F-433C-A5CF-8AB94C3E63E5}"/>
              </a:ext>
            </a:extLst>
          </p:cNvPr>
          <p:cNvSpPr>
            <a:spLocks noGrp="1"/>
          </p:cNvSpPr>
          <p:nvPr>
            <p:ph type="title"/>
          </p:nvPr>
        </p:nvSpPr>
        <p:spPr>
          <a:xfrm>
            <a:off x="251544" y="1509962"/>
            <a:ext cx="2563846" cy="2313071"/>
          </a:xfrm>
        </p:spPr>
        <p:txBody>
          <a:bodyPr>
            <a:normAutofit/>
          </a:bodyPr>
          <a:lstStyle/>
          <a:p>
            <a:r>
              <a:rPr lang="en-CA" dirty="0"/>
              <a:t>10.5. Steps in Collective Bargaining</a:t>
            </a:r>
          </a:p>
        </p:txBody>
      </p:sp>
      <p:graphicFrame>
        <p:nvGraphicFramePr>
          <p:cNvPr id="7" name="Diagram 6" descr="Collective bargaining process">
            <a:extLst>
              <a:ext uri="{FF2B5EF4-FFF2-40B4-BE49-F238E27FC236}">
                <a16:creationId xmlns:a16="http://schemas.microsoft.com/office/drawing/2014/main" id="{5FB40519-6DA7-21E6-C1F1-4F36FD56F0F6}"/>
              </a:ext>
            </a:extLst>
          </p:cNvPr>
          <p:cNvGraphicFramePr/>
          <p:nvPr>
            <p:extLst>
              <p:ext uri="{D42A27DB-BD31-4B8C-83A1-F6EECF244321}">
                <p14:modId xmlns:p14="http://schemas.microsoft.com/office/powerpoint/2010/main" val="3841222650"/>
              </p:ext>
            </p:extLst>
          </p:nvPr>
        </p:nvGraphicFramePr>
        <p:xfrm>
          <a:off x="1143001" y="189497"/>
          <a:ext cx="9494038" cy="45479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01199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07692-0FBD-4632-8CB7-57D86322089A}"/>
              </a:ext>
            </a:extLst>
          </p:cNvPr>
          <p:cNvSpPr>
            <a:spLocks noGrp="1"/>
          </p:cNvSpPr>
          <p:nvPr>
            <p:ph type="title"/>
          </p:nvPr>
        </p:nvSpPr>
        <p:spPr/>
        <p:txBody>
          <a:bodyPr>
            <a:normAutofit fontScale="90000"/>
          </a:bodyPr>
          <a:lstStyle/>
          <a:p>
            <a:r>
              <a:rPr lang="en-CA" dirty="0"/>
              <a:t>10.5 Bargaining Impasse and Pressure Tactics</a:t>
            </a:r>
          </a:p>
        </p:txBody>
      </p:sp>
      <p:sp>
        <p:nvSpPr>
          <p:cNvPr id="3" name="Text Placeholder 2">
            <a:extLst>
              <a:ext uri="{FF2B5EF4-FFF2-40B4-BE49-F238E27FC236}">
                <a16:creationId xmlns:a16="http://schemas.microsoft.com/office/drawing/2014/main" id="{5B0033E6-B07D-46E9-B8E6-DBE140723300}"/>
              </a:ext>
            </a:extLst>
          </p:cNvPr>
          <p:cNvSpPr>
            <a:spLocks noGrp="1"/>
          </p:cNvSpPr>
          <p:nvPr>
            <p:ph type="body" idx="1"/>
          </p:nvPr>
        </p:nvSpPr>
        <p:spPr>
          <a:xfrm>
            <a:off x="311700" y="1017801"/>
            <a:ext cx="5445275" cy="3784720"/>
          </a:xfrm>
        </p:spPr>
        <p:txBody>
          <a:bodyPr>
            <a:normAutofit lnSpcReduction="10000"/>
          </a:bodyPr>
          <a:lstStyle/>
          <a:p>
            <a:r>
              <a:rPr lang="en-CA" dirty="0"/>
              <a:t>When the two parties are unable to reach consensus on the collective bargaining agreement, this is called a bargaining impasse. </a:t>
            </a:r>
          </a:p>
          <a:p>
            <a:r>
              <a:rPr lang="en-CA" dirty="0"/>
              <a:t>Pressure tactics are allowed by the law but they must respect certain parameters. </a:t>
            </a:r>
          </a:p>
          <a:p>
            <a:r>
              <a:rPr lang="en-CA" dirty="0"/>
              <a:t>Unions have several options at their disposal to pressure company management into accepting the terms and conditions. The tactics available to the union include </a:t>
            </a:r>
            <a:r>
              <a:rPr lang="en-CA" b="1" dirty="0"/>
              <a:t>striking, picketing, and boycotting.</a:t>
            </a:r>
          </a:p>
          <a:p>
            <a:r>
              <a:rPr lang="en-CA" dirty="0"/>
              <a:t>One tactic available to management is the lockout</a:t>
            </a:r>
          </a:p>
        </p:txBody>
      </p:sp>
      <p:pic>
        <p:nvPicPr>
          <p:cNvPr id="7" name="Picture 6">
            <a:extLst>
              <a:ext uri="{FF2B5EF4-FFF2-40B4-BE49-F238E27FC236}">
                <a16:creationId xmlns:a16="http://schemas.microsoft.com/office/drawing/2014/main" id="{09E2AD9B-3BCB-8C7A-8EA7-779B4D7178F5}"/>
              </a:ext>
              <a:ext uri="{C183D7F6-B498-43B3-948B-1728B52AA6E4}">
                <adec:decorative xmlns:adec="http://schemas.microsoft.com/office/drawing/2017/decorative" val="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896247" y="1225269"/>
            <a:ext cx="3075325" cy="2255598"/>
          </a:xfrm>
          <a:prstGeom prst="rect">
            <a:avLst/>
          </a:prstGeom>
        </p:spPr>
      </p:pic>
      <p:sp>
        <p:nvSpPr>
          <p:cNvPr id="8" name="TextBox 7">
            <a:extLst>
              <a:ext uri="{FF2B5EF4-FFF2-40B4-BE49-F238E27FC236}">
                <a16:creationId xmlns:a16="http://schemas.microsoft.com/office/drawing/2014/main" id="{235CE142-F2FF-921E-4B92-775ED39D2A83}"/>
              </a:ext>
            </a:extLst>
          </p:cNvPr>
          <p:cNvSpPr txBox="1"/>
          <p:nvPr/>
        </p:nvSpPr>
        <p:spPr>
          <a:xfrm>
            <a:off x="5896246" y="3688336"/>
            <a:ext cx="3075326" cy="369332"/>
          </a:xfrm>
          <a:prstGeom prst="rect">
            <a:avLst/>
          </a:prstGeom>
          <a:noFill/>
        </p:spPr>
        <p:txBody>
          <a:bodyPr wrap="square" rtlCol="0">
            <a:spAutoFit/>
          </a:bodyPr>
          <a:lstStyle/>
          <a:p>
            <a:r>
              <a:rPr lang="en-CA" sz="900" dirty="0">
                <a:hlinkClick r:id="rId4" tooltip="https://wagingnonviolence.org/feature/striking-walmart-workers-escalate-toward-black-friday/"/>
              </a:rPr>
              <a:t>This Photo</a:t>
            </a:r>
            <a:r>
              <a:rPr lang="en-CA" sz="900" dirty="0"/>
              <a:t> from Flickr by Matt Hamilton is licensed under </a:t>
            </a:r>
            <a:r>
              <a:rPr lang="en-CA" sz="900" dirty="0">
                <a:hlinkClick r:id="rId5" tooltip="https://creativecommons.org/licenses/by/3.0/"/>
              </a:rPr>
              <a:t>CC BY</a:t>
            </a:r>
            <a:endParaRPr lang="en-CA" sz="900" dirty="0"/>
          </a:p>
        </p:txBody>
      </p:sp>
    </p:spTree>
    <p:extLst>
      <p:ext uri="{BB962C8B-B14F-4D97-AF65-F5344CB8AC3E}">
        <p14:creationId xmlns:p14="http://schemas.microsoft.com/office/powerpoint/2010/main" val="2441380674"/>
      </p:ext>
    </p:extLst>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DS Slide Template" id="{A3AF7384-4BEA-8D4F-85FD-C73873323693}" vid="{1547F78C-FF1B-6E4C-8C33-BF23A96461A4}"/>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S Slide Template" id="{A3AF7384-4BEA-8D4F-85FD-C73873323693}" vid="{41CF6901-EEFB-C344-BEEB-DD076147F215}"/>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2a2e7db6-e305-423f-94e6-8efd5e6fa176">
      <UserInfo>
        <DisplayName>Patterson, Debra</DisplayName>
        <AccountId>62</AccountId>
        <AccountType/>
      </UserInfo>
      <UserInfo>
        <DisplayName>Armstrong, Robert</DisplayName>
        <AccountId>48</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A2F0242BF8A324B92057679BABAF17B" ma:contentTypeVersion="10" ma:contentTypeDescription="Create a new document." ma:contentTypeScope="" ma:versionID="c98ecb37091093eaf8223493b2238d02">
  <xsd:schema xmlns:xsd="http://www.w3.org/2001/XMLSchema" xmlns:xs="http://www.w3.org/2001/XMLSchema" xmlns:p="http://schemas.microsoft.com/office/2006/metadata/properties" xmlns:ns2="994b5876-6cd9-4c79-8e46-d4c16b01c114" xmlns:ns3="2a2e7db6-e305-423f-94e6-8efd5e6fa176" targetNamespace="http://schemas.microsoft.com/office/2006/metadata/properties" ma:root="true" ma:fieldsID="e0082d3d966dcecfb4abfb13fbb6b06a" ns2:_="" ns3:_="">
    <xsd:import namespace="994b5876-6cd9-4c79-8e46-d4c16b01c114"/>
    <xsd:import namespace="2a2e7db6-e305-423f-94e6-8efd5e6fa17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4b5876-6cd9-4c79-8e46-d4c16b01c1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a2e7db6-e305-423f-94e6-8efd5e6fa17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F15BBAD-F7F2-401E-AF05-5688830EE446}">
  <ds:schemaRefs>
    <ds:schemaRef ds:uri="http://purl.org/dc/elements/1.1/"/>
    <ds:schemaRef ds:uri="http://schemas.microsoft.com/office/2006/documentManagement/types"/>
    <ds:schemaRef ds:uri="http://www.w3.org/XML/1998/namespace"/>
    <ds:schemaRef ds:uri="http://schemas.microsoft.com/office/infopath/2007/PartnerControls"/>
    <ds:schemaRef ds:uri="http://purl.org/dc/terms/"/>
    <ds:schemaRef ds:uri="2a2e7db6-e305-423f-94e6-8efd5e6fa176"/>
    <ds:schemaRef ds:uri="http://purl.org/dc/dcmitype/"/>
    <ds:schemaRef ds:uri="994b5876-6cd9-4c79-8e46-d4c16b01c114"/>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76D928B5-2415-41A4-8404-9F146EBB676A}">
  <ds:schemaRefs>
    <ds:schemaRef ds:uri="http://schemas.microsoft.com/sharepoint/v3/contenttype/forms"/>
  </ds:schemaRefs>
</ds:datastoreItem>
</file>

<file path=customXml/itemProps3.xml><?xml version="1.0" encoding="utf-8"?>
<ds:datastoreItem xmlns:ds="http://schemas.openxmlformats.org/officeDocument/2006/customXml" ds:itemID="{D6CF3A5E-F80B-4874-B676-CCA7A364ED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4b5876-6cd9-4c79-8e46-d4c16b01c114"/>
    <ds:schemaRef ds:uri="2a2e7db6-e305-423f-94e6-8efd5e6fa1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Geometric</Template>
  <TotalTime>2423</TotalTime>
  <Words>2325</Words>
  <Application>Microsoft Office PowerPoint</Application>
  <PresentationFormat>On-screen Show (16:9)</PresentationFormat>
  <Paragraphs>130</Paragraphs>
  <Slides>16</Slides>
  <Notes>15</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Geometric</vt:lpstr>
      <vt:lpstr>Custom Design</vt:lpstr>
      <vt:lpstr>Human Resources Management 3rd Edition</vt:lpstr>
      <vt:lpstr>Learning Outcomes</vt:lpstr>
      <vt:lpstr>10.1 Definition and History Of Unions</vt:lpstr>
      <vt:lpstr>10.2 Reasons For Unionization</vt:lpstr>
      <vt:lpstr>10.3 Union Objectives and Structures </vt:lpstr>
      <vt:lpstr>10.4 Legislation And Unions </vt:lpstr>
      <vt:lpstr>10.5 Collective Bargaining Process</vt:lpstr>
      <vt:lpstr>10.5. Steps in Collective Bargaining</vt:lpstr>
      <vt:lpstr>10.5 Bargaining Impasse and Pressure Tactics</vt:lpstr>
      <vt:lpstr>10.6  The Collective Bargaining Agreement</vt:lpstr>
      <vt:lpstr>10.7 The Future of Unions</vt:lpstr>
      <vt:lpstr>10.8 Human Resources In Union Workplaces</vt:lpstr>
      <vt:lpstr>Summary</vt:lpstr>
      <vt:lpstr>End Chapter Review</vt:lpstr>
      <vt:lpstr>End Chapter Review</vt:lpstr>
      <vt:lpstr>End Chapter Review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10 - Labour Relations</dc:title>
  <dc:subject>HRM</dc:subject>
  <cp:revision>11</cp:revision>
  <cp:lastPrinted>2021-10-24T15:39:03Z</cp:lastPrinted>
  <dcterms:created xsi:type="dcterms:W3CDTF">2023-03-17T18:33:04Z</dcterms:created>
  <dcterms:modified xsi:type="dcterms:W3CDTF">2023-04-21T13:27:50Z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0x0101002A2F0242BF8A324B92057679BABAF17B</vt:lpwstr>
  </property>
</Properties>
</file>