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313" r:id="rId9"/>
    <p:sldId id="318" r:id="rId10"/>
    <p:sldId id="314" r:id="rId11"/>
    <p:sldId id="321" r:id="rId12"/>
    <p:sldId id="322" r:id="rId13"/>
    <p:sldId id="319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4" r:id="rId25"/>
    <p:sldId id="333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5" r:id="rId34"/>
    <p:sldId id="346" r:id="rId35"/>
    <p:sldId id="347" r:id="rId36"/>
    <p:sldId id="28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508472" y="6304285"/>
            <a:ext cx="22701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10: Project Schedule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Schedule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Finish-to-start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12" y="3078162"/>
            <a:ext cx="611737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Start-to-start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2514600"/>
            <a:ext cx="3365500" cy="24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0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Finish-to-finish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590800"/>
            <a:ext cx="3902074" cy="291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8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Types of predecessors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External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Outside the project, such as the previous party being out of the reception hall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Discretionary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Matter of preference: bridesmaids arrive before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couple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Mandatory predecessors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Cannot do the following task until the predecessor is done: invitations must be addressed before they can be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mailed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Lag: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One task must wait in relation to another task: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743200"/>
            <a:ext cx="3390900" cy="30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1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task must start before the predecessor is done: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3124200"/>
            <a:ext cx="3940175" cy="285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2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milestone is an important checkpoint—usually completion of a major task or a major set of tasks.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set later</a:t>
            </a: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Milestones in Wedding Plan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Invitations Sent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Menu Finalized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Location booked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Bridesmaids’ dresses fitted</a:t>
            </a: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Creating a Gantt Chart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Chart is a horizontal bar chart with a list of activities on the left and a timeline on the horizontal axis.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traditional Gantt chart does not show dependencies; many current Gantt charts add the critical path and arrows to indicate tasks that precede other tasks.</a:t>
            </a:r>
          </a:p>
        </p:txBody>
      </p:sp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Gantt Chart for Wedding Plan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" y="1690689"/>
            <a:ext cx="6873240" cy="426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Defining Activities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Case study of WBS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Activity definition and Task dependencies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Also known as PERT chart or PERT/CPM chart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Illustrates task relationships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Used to determine the critical path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such as Microsoft Project can be used to create a network diagram.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for Wedding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900238"/>
            <a:ext cx="780415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1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Diagram: Activity on Arrow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method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difficult to read and understand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require the creation of dummy activities when a task has multiple predecessors and multiple dependent tasks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“mathematical” in its illustration of activities and events.</a:t>
            </a:r>
          </a:p>
        </p:txBody>
      </p:sp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critical path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multiple paths exist through the network diagram, the path with the longest duration is called the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C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any task on the critical path is delayed, the project is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NOT on the critical path have 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available. This is the amount of time the task could be delayed without delaying the completion of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Critical Path Example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Path Example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example the critical path is A,B,C,D,E,F,I,L, and the earliest completion date for the project is the sum of the estimated times for all the stages on the critical path – 28 weeks 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048702" y="303276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393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901940" y="300894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875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493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301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347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5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Slack is the amount of time a task could be delayed without delaying the completion of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on the critical path have zero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tasks NOT on the critical path, work backwards from the project duration to determine the amount of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Slack on Critical Path Example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this example the slack for task K is 2 weeks. If task K is delayed by less than two weeks, it will not delay the completion date of the project.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6764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048702" y="303276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393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901940" y="300894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9875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493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0140" y="301371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34740" y="303276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8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Types of Slack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Total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Allowable delay of an activity without delaying project completion (usual meaning of “Slack” if not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specified)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Free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Allowable delay of an activity without affecting the earliest start of any dependent (following) activity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Safety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Remaining allowable delay of an activity if all predecessors finish as late as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compared to Gantt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 is more technical, helps determine the critical path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 is not to a scaled timeline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is easy to read and explain to non-technical people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has a good method for graphically illustrating task progress and whether things are ahead of schedule or behind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Activity Sequencing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Chart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Critical Path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Network Diagram compared to Gantt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managers depend on network diagram to plan and to adjust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is developed from network diagram for purposes of communicating the plan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Both are easily produced from project management software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Finalizing the Project Schedule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have to negotiate with sponsor or adjust customer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Schedule will be impacted by Project Resource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 the critical path tasks most closely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 shows when each activity will take place and the dependencies between activities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Activities or work packages are derived from the WBS, which was developed in Project Scope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 dependencies may be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Finish to start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Start to start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Finish to finish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Leads and lags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Milestones are checkpoints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Activity Sequencing is determined by the dependencies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Gantt Chart is a horizontal timeline showing when each activity is scheduled, along with optional indicators of task progress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Network Diagram helps Project Managers illustrate task dependencies and determine the critical path</a:t>
            </a:r>
          </a:p>
          <a:p>
            <a:pPr marL="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984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on the critical path have no slack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If a critical path task is delayed, project completion will be delayed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Tasks not on the critical path have slack.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If a non-critical task is delayed by less than the slack, project completion will not be delayed.</a:t>
            </a:r>
          </a:p>
          <a:p>
            <a:pPr marL="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9395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Planning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schedule is developed: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Get approval from sponsor; may require some negotiations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Next step will be to develop the project resource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Resource Planning may cause schedule adjustments</a:t>
            </a:r>
          </a:p>
        </p:txBody>
      </p:sp>
    </p:spTree>
    <p:extLst>
      <p:ext uri="{BB962C8B-B14F-4D97-AF65-F5344CB8AC3E}">
        <p14:creationId xmlns:p14="http://schemas.microsoft.com/office/powerpoint/2010/main" val="14696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Project Schedule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project schedule includes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sequence of activities,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duration planned for each activity, and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relationships or dependencies between the beginnings and ends of different activities.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schedule is created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AFTER the scope planning has created the WBS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BEFORE project resource planning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Review: Scope Planning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WBS breaks down the deliverables into smaller units, ending with the work packages.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work package is a clearly defined activity or group of activities whose duration can be estimated.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Case Study: Wedding Deliverables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0" y="1789576"/>
            <a:ext cx="7443890" cy="42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Deliverables Decompose into Work Packages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Shop for shoes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Create guest list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Tailoring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and fitting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Shop for dress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Find caterer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Cater the wedding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Wait for RSVPs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Mail the invitations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Finalize the menu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Print the invitations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Choose the bouquet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Case Study: Wedding Deliverables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" y="1775460"/>
            <a:ext cx="7467600" cy="430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7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WBS follows 100% rule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is no sequencing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tasks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the WBS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8301</TotalTime>
  <Words>1055</Words>
  <Application>Microsoft Office PowerPoint</Application>
  <PresentationFormat>On-screen Show (4:3)</PresentationFormat>
  <Paragraphs>165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Project Schedule Planning</vt:lpstr>
      <vt:lpstr>Project Schedule Planning</vt:lpstr>
      <vt:lpstr>Project Schedule Planning (continued)</vt:lpstr>
      <vt:lpstr>The Project Schedule</vt:lpstr>
      <vt:lpstr>Review: Scope Planning</vt:lpstr>
      <vt:lpstr>Case Study: Wedding Deliverables</vt:lpstr>
      <vt:lpstr>Deliverables Decompose into Work Packages</vt:lpstr>
      <vt:lpstr>Case Study: Wedding Deliverables</vt:lpstr>
      <vt:lpstr>Remember</vt:lpstr>
      <vt:lpstr>Task Dependencies</vt:lpstr>
      <vt:lpstr>Task Dependencies</vt:lpstr>
      <vt:lpstr>Task Dependencies</vt:lpstr>
      <vt:lpstr>Types of predecessors</vt:lpstr>
      <vt:lpstr>Leads and Lags</vt:lpstr>
      <vt:lpstr>Leads and Lags</vt:lpstr>
      <vt:lpstr>Milestones</vt:lpstr>
      <vt:lpstr>Milestones in Wedding Plan</vt:lpstr>
      <vt:lpstr>Creating a Gantt Chart</vt:lpstr>
      <vt:lpstr>Gantt Chart for Wedding Plan</vt:lpstr>
      <vt:lpstr>Network Diagram</vt:lpstr>
      <vt:lpstr>Network Diagram for Wedding</vt:lpstr>
      <vt:lpstr>Network Diagram: Activity on Arrow</vt:lpstr>
      <vt:lpstr>The critical path</vt:lpstr>
      <vt:lpstr>Critical Path Example</vt:lpstr>
      <vt:lpstr>Critical Path Example</vt:lpstr>
      <vt:lpstr>Slack</vt:lpstr>
      <vt:lpstr>Slack on Critical Path Example</vt:lpstr>
      <vt:lpstr>Types of Slack</vt:lpstr>
      <vt:lpstr>Network Diagram compared to Gantt</vt:lpstr>
      <vt:lpstr>Network Diagram compared to Gantt</vt:lpstr>
      <vt:lpstr>Finalizing the Project Schedule</vt:lpstr>
      <vt:lpstr>Project Schedule Planning Summary</vt:lpstr>
      <vt:lpstr>Project Schedule Planning Summary (continued)</vt:lpstr>
      <vt:lpstr>Project Schedule Planning Summary (continued)</vt:lpstr>
      <vt:lpstr>Project Schedule Planning Summary (continued)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22</cp:revision>
  <dcterms:created xsi:type="dcterms:W3CDTF">2014-06-09T20:10:57Z</dcterms:created>
  <dcterms:modified xsi:type="dcterms:W3CDTF">2014-07-09T17:45:10Z</dcterms:modified>
</cp:coreProperties>
</file>