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825126-0A09-4167-9347-677C31596792}" v="2" dt="2024-06-05T17:19:50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edler,Ute" userId="d802c8ce-3616-4da4-834a-f8bcc551e2b5" providerId="ADAL" clId="{76825126-0A09-4167-9347-677C31596792}"/>
    <pc:docChg chg="custSel modSld modMainMaster">
      <pc:chgData name="Fiedler,Ute" userId="d802c8ce-3616-4da4-834a-f8bcc551e2b5" providerId="ADAL" clId="{76825126-0A09-4167-9347-677C31596792}" dt="2024-06-05T17:19:50.657" v="13"/>
      <pc:docMkLst>
        <pc:docMk/>
      </pc:docMkLst>
      <pc:sldChg chg="modSp mod">
        <pc:chgData name="Fiedler,Ute" userId="d802c8ce-3616-4da4-834a-f8bcc551e2b5" providerId="ADAL" clId="{76825126-0A09-4167-9347-677C31596792}" dt="2024-06-05T17:11:19.948" v="11" actId="1076"/>
        <pc:sldMkLst>
          <pc:docMk/>
          <pc:sldMk cId="3970276263" sldId="256"/>
        </pc:sldMkLst>
        <pc:spChg chg="mod">
          <ac:chgData name="Fiedler,Ute" userId="d802c8ce-3616-4da4-834a-f8bcc551e2b5" providerId="ADAL" clId="{76825126-0A09-4167-9347-677C31596792}" dt="2024-06-05T17:11:16.278" v="10" actId="1076"/>
          <ac:spMkLst>
            <pc:docMk/>
            <pc:sldMk cId="3970276263" sldId="256"/>
            <ac:spMk id="2" creationId="{D1ECD489-2B0C-82AC-2174-4BD70910227A}"/>
          </ac:spMkLst>
        </pc:spChg>
        <pc:spChg chg="mod">
          <ac:chgData name="Fiedler,Ute" userId="d802c8ce-3616-4da4-834a-f8bcc551e2b5" providerId="ADAL" clId="{76825126-0A09-4167-9347-677C31596792}" dt="2024-06-05T17:11:19.948" v="11" actId="1076"/>
          <ac:spMkLst>
            <pc:docMk/>
            <pc:sldMk cId="3970276263" sldId="256"/>
            <ac:spMk id="3" creationId="{A56F5DA7-C455-32F7-FCFD-053E1CBB98FC}"/>
          </ac:spMkLst>
        </pc:spChg>
      </pc:sldChg>
      <pc:sldMasterChg chg="modSldLayout">
        <pc:chgData name="Fiedler,Ute" userId="d802c8ce-3616-4da4-834a-f8bcc551e2b5" providerId="ADAL" clId="{76825126-0A09-4167-9347-677C31596792}" dt="2024-06-05T17:19:50.657" v="13"/>
        <pc:sldMasterMkLst>
          <pc:docMk/>
          <pc:sldMasterMk cId="2794921582" sldId="2147483648"/>
        </pc:sldMasterMkLst>
        <pc:sldLayoutChg chg="addSp modSp">
          <pc:chgData name="Fiedler,Ute" userId="d802c8ce-3616-4da4-834a-f8bcc551e2b5" providerId="ADAL" clId="{76825126-0A09-4167-9347-677C31596792}" dt="2024-06-05T17:19:50.657" v="13"/>
          <pc:sldLayoutMkLst>
            <pc:docMk/>
            <pc:sldMasterMk cId="2794921582" sldId="2147483648"/>
            <pc:sldLayoutMk cId="38378982" sldId="2147483650"/>
          </pc:sldLayoutMkLst>
          <pc:spChg chg="add mod">
            <ac:chgData name="Fiedler,Ute" userId="d802c8ce-3616-4da4-834a-f8bcc551e2b5" providerId="ADAL" clId="{76825126-0A09-4167-9347-677C31596792}" dt="2024-06-05T17:19:50.657" v="13"/>
            <ac:spMkLst>
              <pc:docMk/>
              <pc:sldMasterMk cId="2794921582" sldId="2147483648"/>
              <pc:sldLayoutMk cId="38378982" sldId="2147483650"/>
              <ac:spMk id="7" creationId="{E75A84D3-605F-BB40-5D1A-85C1D8953E1A}"/>
            </ac:spMkLst>
          </pc:spChg>
          <pc:spChg chg="add mod">
            <ac:chgData name="Fiedler,Ute" userId="d802c8ce-3616-4da4-834a-f8bcc551e2b5" providerId="ADAL" clId="{76825126-0A09-4167-9347-677C31596792}" dt="2024-06-05T17:19:50.657" v="13"/>
            <ac:spMkLst>
              <pc:docMk/>
              <pc:sldMasterMk cId="2794921582" sldId="2147483648"/>
              <pc:sldLayoutMk cId="38378982" sldId="2147483650"/>
              <ac:spMk id="8" creationId="{E1D4BD9E-889A-3CDC-68A5-C82E26EADB7B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DF3F-4DC4-23E1-3DBB-A8558325B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825115-C125-1FEF-8CAE-46FEA576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EA761-E7FB-F8C7-87E1-5D4D523E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2B60C-44BC-5578-83AA-B24D6224D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DD337-FC9F-71FD-4151-E67BF7AC9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632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271D-A85A-7682-863A-730EDF892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F7B9A-1416-041D-2958-CA2F7B514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9BEFB-FC27-E614-1AA9-662F5708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2E0A4-BF40-182D-C6FB-E5B61104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14F9F-B88F-0D56-5AA1-9768B48C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03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7318D4-218F-F3A6-A415-FD8AA2487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6E9B5-36CE-F6F0-6700-84D44CEDA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72E0F-4317-6720-2319-47C1069A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E0CC5-4974-DE8F-C4FF-E986D51D3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0A1C9-56C8-B215-5DFC-38782A22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94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1391C-F59B-3E50-2763-EEB20F57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2AD41-B369-E232-48E1-11F2C95E1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05358-86F5-279F-B3B9-BD589E9A3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16AA2-A6CD-4F22-ADBD-539A5B0A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0A9E1-8113-B9A6-A70B-C75469C62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9C0E3-A0A8-5F1A-E8DB-459073805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31873-BD5F-4C53-E2EB-DC10FF794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8EAFD-1DEF-0F70-8FAD-95CC65C22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3EADC-7978-63E6-2D0D-667C26F2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69057-FF9C-58E2-F948-2348CF6D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233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7065-F9B7-3F6E-EE8A-53CF65C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A9CB9-FC72-D6D2-575B-044EA9E9C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E9FD6-3CBA-BBF0-16E7-7CEE6743B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B1F03-9D9B-FD25-BDBD-5DC3F10D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215CF-6670-6F37-CED6-AADE268A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ED377-90CD-0976-BA25-18D773181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248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BF3D1-1E8C-5259-6989-DB1534456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EA9DB-B751-684B-8C26-94959875B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35B688-6447-3483-E579-57573504D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669052-C902-B7AB-6FF8-F4163E2A2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6F94F-DFCC-F7FF-23F1-FBAA11E29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D5C7C9-012C-F6B0-54AF-5F223C87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9EEB95-36F7-2BA8-FA42-C532771CF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57EE7E-4300-607D-3B82-375BF100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001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09755-ADC2-BB36-7D0E-D22566153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678836-B897-510E-A2D7-1B94CF71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12DE2-4168-1333-FBDC-8CE8E071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C1337A-2074-3119-7BB7-75384AFE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65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F7BAF1-8A55-33EC-FB6E-8E4944B0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80520-7C0C-F612-6527-D3623B0C5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DD142-4091-B3F0-C861-B5E30D35F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616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78B0C-9CC8-385A-51C4-B15D352B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2E66C-830C-19F4-ACC4-A8E639A9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A6C5E-A7BB-8D6C-A14C-604981B72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542E7-87DD-CFBD-25FF-45366659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2A0E5-E6A4-C338-EE0A-B7323D66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43603-7F94-AFE2-6F4F-66183D2D9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946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BC9EA-D75B-376C-3406-DC35C244D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24DCE-7585-C394-4566-674B41E25C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CF6BE-A948-ABB1-5445-1AF244E60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B5791-A551-9362-B27A-571EE53B4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50963-23F4-C297-C95A-AD905F09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4B666-6D07-6A5E-39B3-1E58C79B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19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5BF57C-C442-8C62-706F-0C9742A76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F20842-DD0F-6617-8123-F58E5EB61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E11C4-4568-8937-FE67-3A5E24D9A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7C4052-D83D-4577-8183-E7719CF9F51F}" type="datetimeFigureOut">
              <a:rPr lang="en-CA" smtClean="0"/>
              <a:t>2024-06-05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BC892-EC9B-C245-8705-4263F1DD4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30993-9F9C-692D-64E9-6F9223CA9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4664D7-6E16-4CEF-9B50-BCCA4F663BC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492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CD489-2B0C-82AC-2174-4BD709102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880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6700"/>
              <a:t>Project Management Simplified</a:t>
            </a:r>
            <a:br>
              <a:rPr lang="en-US"/>
            </a:br>
            <a:br>
              <a:rPr lang="en-US" sz="2700"/>
            </a:br>
            <a:r>
              <a:rPr lang="en-US" sz="4400"/>
              <a:t>Fiedler, Fraser, </a:t>
            </a:r>
            <a:r>
              <a:rPr lang="en-US" sz="4400" err="1"/>
              <a:t>Daddey</a:t>
            </a:r>
            <a:r>
              <a:rPr lang="en-US" sz="4400"/>
              <a:t>, Watt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F5DA7-C455-32F7-FCFD-053E1CBB9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5056"/>
            <a:ext cx="9144000" cy="1655762"/>
          </a:xfrm>
        </p:spPr>
        <p:txBody>
          <a:bodyPr/>
          <a:lstStyle/>
          <a:p>
            <a:r>
              <a:rPr lang="en-US"/>
              <a:t>Chapter 1: Introducing Project Management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027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AFC7-E561-EC9C-A907-95289477C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Takeaways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E82F7-B255-B586-4724-18F15A538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Projects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: Temporary and unique with specific goals.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Constraints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: Manage time, cost, scope, and more.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Success Factors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: Effective management and stakeholder satisfaction.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Expertise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ui-sans-serif"/>
              </a:rPr>
              <a:t>: Blend of technical and interpersonal skills.</a:t>
            </a:r>
          </a:p>
          <a:p>
            <a:pPr marL="0" indent="0" algn="l">
              <a:buNone/>
            </a:pPr>
            <a:endParaRPr lang="en-US" b="0" i="0">
              <a:solidFill>
                <a:srgbClr val="0D0D0D"/>
              </a:solidFill>
              <a:effectLst/>
              <a:highlight>
                <a:srgbClr val="FFFFFF"/>
              </a:highlight>
              <a:latin typeface="ui-sans-serif"/>
            </a:endParaRP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209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Project Management Simplified  Fiedler, Fraser, Daddey, Watt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Simplified Fiedler, Fraser, Daddey, Watt</dc:title>
  <dc:creator>Fiedler,Ute</dc:creator>
  <cp:revision>1</cp:revision>
  <dcterms:created xsi:type="dcterms:W3CDTF">2024-06-05T17:06:11Z</dcterms:created>
  <dcterms:modified xsi:type="dcterms:W3CDTF">2024-06-05T17:20:34Z</dcterms:modified>
</cp:coreProperties>
</file>